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DD2A6-82B3-4E2C-95A5-7B56A3C65C36}" type="datetimeFigureOut">
              <a:rPr lang="es-ES" smtClean="0"/>
              <a:t>06/11/2022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A4DDE-6065-4265-86C7-A4985801397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DD2A6-82B3-4E2C-95A5-7B56A3C65C36}" type="datetimeFigureOut">
              <a:rPr lang="es-ES" smtClean="0"/>
              <a:t>06/11/2022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A4DDE-6065-4265-86C7-A4985801397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DD2A6-82B3-4E2C-95A5-7B56A3C65C36}" type="datetimeFigureOut">
              <a:rPr lang="es-ES" smtClean="0"/>
              <a:t>06/11/2022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A4DDE-6065-4265-86C7-A4985801397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DD2A6-82B3-4E2C-95A5-7B56A3C65C36}" type="datetimeFigureOut">
              <a:rPr lang="es-ES" smtClean="0"/>
              <a:t>06/11/2022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A4DDE-6065-4265-86C7-A4985801397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DD2A6-82B3-4E2C-95A5-7B56A3C65C36}" type="datetimeFigureOut">
              <a:rPr lang="es-ES" smtClean="0"/>
              <a:t>06/11/2022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A4DDE-6065-4265-86C7-A4985801397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DD2A6-82B3-4E2C-95A5-7B56A3C65C36}" type="datetimeFigureOut">
              <a:rPr lang="es-ES" smtClean="0"/>
              <a:t>06/11/2022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A4DDE-6065-4265-86C7-A4985801397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DD2A6-82B3-4E2C-95A5-7B56A3C65C36}" type="datetimeFigureOut">
              <a:rPr lang="es-ES" smtClean="0"/>
              <a:t>06/11/2022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A4DDE-6065-4265-86C7-A4985801397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DD2A6-82B3-4E2C-95A5-7B56A3C65C36}" type="datetimeFigureOut">
              <a:rPr lang="es-ES" smtClean="0"/>
              <a:t>06/11/2022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A4DDE-6065-4265-86C7-A4985801397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DD2A6-82B3-4E2C-95A5-7B56A3C65C36}" type="datetimeFigureOut">
              <a:rPr lang="es-ES" smtClean="0"/>
              <a:t>06/11/2022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A4DDE-6065-4265-86C7-A4985801397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DD2A6-82B3-4E2C-95A5-7B56A3C65C36}" type="datetimeFigureOut">
              <a:rPr lang="es-ES" smtClean="0"/>
              <a:t>06/11/2022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A4DDE-6065-4265-86C7-A4985801397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DD2A6-82B3-4E2C-95A5-7B56A3C65C36}" type="datetimeFigureOut">
              <a:rPr lang="es-ES" smtClean="0"/>
              <a:t>06/11/2022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A4DDE-6065-4265-86C7-A4985801397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DD2A6-82B3-4E2C-95A5-7B56A3C65C36}" type="datetimeFigureOut">
              <a:rPr lang="es-ES" smtClean="0"/>
              <a:t>06/11/2022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A4DDE-6065-4265-86C7-A49858013974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th (8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3702" y="571480"/>
            <a:ext cx="1562100" cy="1643074"/>
          </a:xfrm>
          <a:prstGeom prst="rect">
            <a:avLst/>
          </a:prstGeom>
        </p:spPr>
      </p:pic>
      <p:pic>
        <p:nvPicPr>
          <p:cNvPr id="6" name="5 Imagen" descr="th (7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4876" y="2786058"/>
            <a:ext cx="1928827" cy="1471611"/>
          </a:xfrm>
          <a:prstGeom prst="rect">
            <a:avLst/>
          </a:prstGeom>
        </p:spPr>
      </p:pic>
      <p:pic>
        <p:nvPicPr>
          <p:cNvPr id="7" name="6 Imagen" descr="th (6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8596" y="4857760"/>
            <a:ext cx="2114549" cy="1547814"/>
          </a:xfrm>
          <a:prstGeom prst="rect">
            <a:avLst/>
          </a:prstGeom>
        </p:spPr>
      </p:pic>
      <p:pic>
        <p:nvPicPr>
          <p:cNvPr id="8" name="7 Imagen" descr="th (5)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29454" y="2786058"/>
            <a:ext cx="1900235" cy="1571626"/>
          </a:xfrm>
          <a:prstGeom prst="rect">
            <a:avLst/>
          </a:prstGeom>
        </p:spPr>
      </p:pic>
      <p:pic>
        <p:nvPicPr>
          <p:cNvPr id="9" name="8 Imagen" descr="th (4)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14612" y="2714620"/>
            <a:ext cx="1614483" cy="1714501"/>
          </a:xfrm>
          <a:prstGeom prst="rect">
            <a:avLst/>
          </a:prstGeom>
        </p:spPr>
      </p:pic>
      <p:pic>
        <p:nvPicPr>
          <p:cNvPr id="10" name="9 Imagen" descr="20140311PHT38656_original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928926" y="4786322"/>
            <a:ext cx="1428760" cy="1666876"/>
          </a:xfrm>
          <a:prstGeom prst="rect">
            <a:avLst/>
          </a:prstGeom>
        </p:spPr>
      </p:pic>
      <p:pic>
        <p:nvPicPr>
          <p:cNvPr id="11" name="10 Imagen" descr="th (3)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8596" y="2714620"/>
            <a:ext cx="1828797" cy="1719264"/>
          </a:xfrm>
          <a:prstGeom prst="rect">
            <a:avLst/>
          </a:prstGeom>
        </p:spPr>
      </p:pic>
      <p:pic>
        <p:nvPicPr>
          <p:cNvPr id="12" name="11 Imagen" descr="th (2).jp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857752" y="4786322"/>
            <a:ext cx="1714512" cy="1643063"/>
          </a:xfrm>
          <a:prstGeom prst="rect">
            <a:avLst/>
          </a:prstGeom>
        </p:spPr>
      </p:pic>
      <p:pic>
        <p:nvPicPr>
          <p:cNvPr id="13" name="12 Imagen" descr="th (1).jp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14348" y="571480"/>
            <a:ext cx="1757359" cy="1643074"/>
          </a:xfrm>
          <a:prstGeom prst="rect">
            <a:avLst/>
          </a:prstGeom>
        </p:spPr>
      </p:pic>
      <p:pic>
        <p:nvPicPr>
          <p:cNvPr id="14" name="13 Imagen" descr="th.jp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071802" y="500042"/>
            <a:ext cx="2828929" cy="1838328"/>
          </a:xfrm>
          <a:prstGeom prst="rect">
            <a:avLst/>
          </a:prstGeom>
        </p:spPr>
      </p:pic>
      <p:pic>
        <p:nvPicPr>
          <p:cNvPr id="19" name="18 Imagen" descr="prueba-antigeno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786578" y="4643446"/>
            <a:ext cx="2071702" cy="18573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Majesu</dc:creator>
  <cp:lastModifiedBy>Majesu</cp:lastModifiedBy>
  <cp:revision>1</cp:revision>
  <dcterms:created xsi:type="dcterms:W3CDTF">2022-11-06T21:11:26Z</dcterms:created>
  <dcterms:modified xsi:type="dcterms:W3CDTF">2022-11-06T21:13:29Z</dcterms:modified>
</cp:coreProperties>
</file>