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78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5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715" autoAdjust="0"/>
  </p:normalViewPr>
  <p:slideViewPr>
    <p:cSldViewPr snapToGrid="0">
      <p:cViewPr>
        <p:scale>
          <a:sx n="70" d="100"/>
          <a:sy n="70" d="100"/>
        </p:scale>
        <p:origin x="714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27BB6E-E74F-49F7-B0A6-F72C356001C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9F247FE-0C42-455D-9F8F-7FC19279C345}">
      <dgm:prSet phldrT="[Texto]"/>
      <dgm:spPr/>
      <dgm:t>
        <a:bodyPr/>
        <a:lstStyle/>
        <a:p>
          <a:r>
            <a:rPr lang="es-ES" dirty="0" smtClean="0"/>
            <a:t>Cofactor	</a:t>
          </a:r>
          <a:endParaRPr lang="es-ES" dirty="0"/>
        </a:p>
      </dgm:t>
    </dgm:pt>
    <dgm:pt modelId="{3EC5CA49-7630-4B1E-A86D-8B4874FAB87E}" type="parTrans" cxnId="{C75DE6BD-1E90-4C8D-B797-F57CEB0E7C31}">
      <dgm:prSet/>
      <dgm:spPr/>
      <dgm:t>
        <a:bodyPr/>
        <a:lstStyle/>
        <a:p>
          <a:endParaRPr lang="es-ES"/>
        </a:p>
      </dgm:t>
    </dgm:pt>
    <dgm:pt modelId="{D260B13B-0520-4B77-94E2-270DD1237A81}" type="sibTrans" cxnId="{C75DE6BD-1E90-4C8D-B797-F57CEB0E7C31}">
      <dgm:prSet/>
      <dgm:spPr/>
      <dgm:t>
        <a:bodyPr/>
        <a:lstStyle/>
        <a:p>
          <a:endParaRPr lang="es-ES"/>
        </a:p>
      </dgm:t>
    </dgm:pt>
    <dgm:pt modelId="{A98C3BBA-D29F-4ED4-9005-0A0EF1B8CEB2}">
      <dgm:prSet phldrT="[Texto]"/>
      <dgm:spPr/>
      <dgm:t>
        <a:bodyPr/>
        <a:lstStyle/>
        <a:p>
          <a:r>
            <a:rPr lang="es-ES" dirty="0" smtClean="0"/>
            <a:t>Coenzima</a:t>
          </a:r>
          <a:endParaRPr lang="es-ES" dirty="0"/>
        </a:p>
      </dgm:t>
    </dgm:pt>
    <dgm:pt modelId="{F319727A-6E0F-4A71-BFCF-0CAC2A0F9C22}" type="parTrans" cxnId="{6D57F95C-109E-47EB-A9E9-F27D27700F9F}">
      <dgm:prSet/>
      <dgm:spPr/>
      <dgm:t>
        <a:bodyPr/>
        <a:lstStyle/>
        <a:p>
          <a:endParaRPr lang="es-ES"/>
        </a:p>
      </dgm:t>
    </dgm:pt>
    <dgm:pt modelId="{D329A4ED-6A46-4490-926A-49C61C871E4A}" type="sibTrans" cxnId="{6D57F95C-109E-47EB-A9E9-F27D27700F9F}">
      <dgm:prSet/>
      <dgm:spPr/>
      <dgm:t>
        <a:bodyPr/>
        <a:lstStyle/>
        <a:p>
          <a:endParaRPr lang="es-ES"/>
        </a:p>
      </dgm:t>
    </dgm:pt>
    <dgm:pt modelId="{7D5572FF-BB3E-440A-A068-30431ADC9EEF}">
      <dgm:prSet phldrT="[Texto]"/>
      <dgm:spPr/>
      <dgm:t>
        <a:bodyPr/>
        <a:lstStyle/>
        <a:p>
          <a:r>
            <a:rPr lang="es-ES" dirty="0" smtClean="0"/>
            <a:t>Grupo prostético</a:t>
          </a:r>
          <a:endParaRPr lang="es-ES" dirty="0"/>
        </a:p>
      </dgm:t>
    </dgm:pt>
    <dgm:pt modelId="{21FBD57B-26F3-4276-82C9-03349C41867E}" type="parTrans" cxnId="{43E66DF9-F24E-415C-A75D-745C70CFFC0B}">
      <dgm:prSet/>
      <dgm:spPr/>
      <dgm:t>
        <a:bodyPr/>
        <a:lstStyle/>
        <a:p>
          <a:endParaRPr lang="es-ES"/>
        </a:p>
      </dgm:t>
    </dgm:pt>
    <dgm:pt modelId="{3CDDFC97-BB85-458B-8644-FE622F8975C8}" type="sibTrans" cxnId="{43E66DF9-F24E-415C-A75D-745C70CFFC0B}">
      <dgm:prSet/>
      <dgm:spPr/>
      <dgm:t>
        <a:bodyPr/>
        <a:lstStyle/>
        <a:p>
          <a:endParaRPr lang="es-ES"/>
        </a:p>
      </dgm:t>
    </dgm:pt>
    <dgm:pt modelId="{5216524D-D2F7-44DB-8836-25B8E7575D79}">
      <dgm:prSet phldrT="[Texto]"/>
      <dgm:spPr/>
      <dgm:t>
        <a:bodyPr/>
        <a:lstStyle/>
        <a:p>
          <a:r>
            <a:rPr lang="es-ES" dirty="0" err="1" smtClean="0"/>
            <a:t>Holoenzima</a:t>
          </a:r>
          <a:endParaRPr lang="es-ES" dirty="0"/>
        </a:p>
      </dgm:t>
    </dgm:pt>
    <dgm:pt modelId="{2842B6C6-6CEE-412B-B686-D4B71B4DEE6B}" type="parTrans" cxnId="{51855379-E243-422E-9FDD-E92F9C70C1CB}">
      <dgm:prSet/>
      <dgm:spPr/>
      <dgm:t>
        <a:bodyPr/>
        <a:lstStyle/>
        <a:p>
          <a:endParaRPr lang="es-ES"/>
        </a:p>
      </dgm:t>
    </dgm:pt>
    <dgm:pt modelId="{C1944202-316F-457B-9E32-7B96112991CB}" type="sibTrans" cxnId="{51855379-E243-422E-9FDD-E92F9C70C1CB}">
      <dgm:prSet/>
      <dgm:spPr/>
      <dgm:t>
        <a:bodyPr/>
        <a:lstStyle/>
        <a:p>
          <a:endParaRPr lang="es-ES"/>
        </a:p>
      </dgm:t>
    </dgm:pt>
    <dgm:pt modelId="{B491B22A-4492-45DB-A964-F052E46C75E8}">
      <dgm:prSet phldrT="[Texto]"/>
      <dgm:spPr/>
      <dgm:t>
        <a:bodyPr/>
        <a:lstStyle/>
        <a:p>
          <a:r>
            <a:rPr lang="es-ES" dirty="0" err="1" smtClean="0"/>
            <a:t>Apoenzima</a:t>
          </a:r>
          <a:endParaRPr lang="es-ES" dirty="0"/>
        </a:p>
      </dgm:t>
    </dgm:pt>
    <dgm:pt modelId="{3D684366-17CC-4735-A35B-49E6AE80AF43}" type="parTrans" cxnId="{E989258F-E633-472C-92DF-DCF602DD07F8}">
      <dgm:prSet/>
      <dgm:spPr/>
      <dgm:t>
        <a:bodyPr/>
        <a:lstStyle/>
        <a:p>
          <a:endParaRPr lang="es-ES"/>
        </a:p>
      </dgm:t>
    </dgm:pt>
    <dgm:pt modelId="{308C0959-5B1A-490E-A38B-0563172C1C59}" type="sibTrans" cxnId="{E989258F-E633-472C-92DF-DCF602DD07F8}">
      <dgm:prSet/>
      <dgm:spPr/>
      <dgm:t>
        <a:bodyPr/>
        <a:lstStyle/>
        <a:p>
          <a:endParaRPr lang="es-ES"/>
        </a:p>
      </dgm:t>
    </dgm:pt>
    <dgm:pt modelId="{49A0E918-C4C2-44B6-B63E-886837CE234A}" type="pres">
      <dgm:prSet presAssocID="{C727BB6E-E74F-49F7-B0A6-F72C356001C8}" presName="diagram" presStyleCnt="0">
        <dgm:presLayoutVars>
          <dgm:dir/>
          <dgm:resizeHandles val="exact"/>
        </dgm:presLayoutVars>
      </dgm:prSet>
      <dgm:spPr/>
    </dgm:pt>
    <dgm:pt modelId="{97F99FB5-A2C5-4507-ABFF-0FE8C956B278}" type="pres">
      <dgm:prSet presAssocID="{89F247FE-0C42-455D-9F8F-7FC19279C34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0EC83C-4199-49D4-9BB3-F196669714F2}" type="pres">
      <dgm:prSet presAssocID="{D260B13B-0520-4B77-94E2-270DD1237A81}" presName="sibTrans" presStyleCnt="0"/>
      <dgm:spPr/>
    </dgm:pt>
    <dgm:pt modelId="{FCC13CED-4E46-4A38-B59C-E3907A3D3CD2}" type="pres">
      <dgm:prSet presAssocID="{A98C3BBA-D29F-4ED4-9005-0A0EF1B8CEB2}" presName="node" presStyleLbl="node1" presStyleIdx="1" presStyleCnt="5">
        <dgm:presLayoutVars>
          <dgm:bulletEnabled val="1"/>
        </dgm:presLayoutVars>
      </dgm:prSet>
      <dgm:spPr/>
    </dgm:pt>
    <dgm:pt modelId="{11974EE5-FEE3-4F23-B97A-62AADA021775}" type="pres">
      <dgm:prSet presAssocID="{D329A4ED-6A46-4490-926A-49C61C871E4A}" presName="sibTrans" presStyleCnt="0"/>
      <dgm:spPr/>
    </dgm:pt>
    <dgm:pt modelId="{9671B7FB-3766-4774-98C7-1A169E90836E}" type="pres">
      <dgm:prSet presAssocID="{7D5572FF-BB3E-440A-A068-30431ADC9EEF}" presName="node" presStyleLbl="node1" presStyleIdx="2" presStyleCnt="5">
        <dgm:presLayoutVars>
          <dgm:bulletEnabled val="1"/>
        </dgm:presLayoutVars>
      </dgm:prSet>
      <dgm:spPr/>
    </dgm:pt>
    <dgm:pt modelId="{9C6F4B5D-A827-4F45-8C0B-ADBF55F56EF6}" type="pres">
      <dgm:prSet presAssocID="{3CDDFC97-BB85-458B-8644-FE622F8975C8}" presName="sibTrans" presStyleCnt="0"/>
      <dgm:spPr/>
    </dgm:pt>
    <dgm:pt modelId="{0E21BD26-E9D0-4CCA-8EA6-92BCA0211548}" type="pres">
      <dgm:prSet presAssocID="{5216524D-D2F7-44DB-8836-25B8E7575D79}" presName="node" presStyleLbl="node1" presStyleIdx="3" presStyleCnt="5">
        <dgm:presLayoutVars>
          <dgm:bulletEnabled val="1"/>
        </dgm:presLayoutVars>
      </dgm:prSet>
      <dgm:spPr/>
    </dgm:pt>
    <dgm:pt modelId="{4BBC844A-9E2E-4136-A4C3-DE1C24CB06F0}" type="pres">
      <dgm:prSet presAssocID="{C1944202-316F-457B-9E32-7B96112991CB}" presName="sibTrans" presStyleCnt="0"/>
      <dgm:spPr/>
    </dgm:pt>
    <dgm:pt modelId="{ECD4AA3F-ECD2-47F9-9AF7-02A01ECF940A}" type="pres">
      <dgm:prSet presAssocID="{B491B22A-4492-45DB-A964-F052E46C75E8}" presName="node" presStyleLbl="node1" presStyleIdx="4" presStyleCnt="5">
        <dgm:presLayoutVars>
          <dgm:bulletEnabled val="1"/>
        </dgm:presLayoutVars>
      </dgm:prSet>
      <dgm:spPr/>
    </dgm:pt>
  </dgm:ptLst>
  <dgm:cxnLst>
    <dgm:cxn modelId="{933E7DE8-EF5C-463A-8619-61E59F8CF2FB}" type="presOf" srcId="{89F247FE-0C42-455D-9F8F-7FC19279C345}" destId="{97F99FB5-A2C5-4507-ABFF-0FE8C956B278}" srcOrd="0" destOrd="0" presId="urn:microsoft.com/office/officeart/2005/8/layout/default"/>
    <dgm:cxn modelId="{E9937F6F-E239-4AAC-AE36-D3B0DF072E31}" type="presOf" srcId="{5216524D-D2F7-44DB-8836-25B8E7575D79}" destId="{0E21BD26-E9D0-4CCA-8EA6-92BCA0211548}" srcOrd="0" destOrd="0" presId="urn:microsoft.com/office/officeart/2005/8/layout/default"/>
    <dgm:cxn modelId="{E989258F-E633-472C-92DF-DCF602DD07F8}" srcId="{C727BB6E-E74F-49F7-B0A6-F72C356001C8}" destId="{B491B22A-4492-45DB-A964-F052E46C75E8}" srcOrd="4" destOrd="0" parTransId="{3D684366-17CC-4735-A35B-49E6AE80AF43}" sibTransId="{308C0959-5B1A-490E-A38B-0563172C1C59}"/>
    <dgm:cxn modelId="{DE7787F2-9213-435A-80C3-53073EC54D7C}" type="presOf" srcId="{B491B22A-4492-45DB-A964-F052E46C75E8}" destId="{ECD4AA3F-ECD2-47F9-9AF7-02A01ECF940A}" srcOrd="0" destOrd="0" presId="urn:microsoft.com/office/officeart/2005/8/layout/default"/>
    <dgm:cxn modelId="{25FAB333-266D-481D-9233-4E497D909363}" type="presOf" srcId="{7D5572FF-BB3E-440A-A068-30431ADC9EEF}" destId="{9671B7FB-3766-4774-98C7-1A169E90836E}" srcOrd="0" destOrd="0" presId="urn:microsoft.com/office/officeart/2005/8/layout/default"/>
    <dgm:cxn modelId="{51855379-E243-422E-9FDD-E92F9C70C1CB}" srcId="{C727BB6E-E74F-49F7-B0A6-F72C356001C8}" destId="{5216524D-D2F7-44DB-8836-25B8E7575D79}" srcOrd="3" destOrd="0" parTransId="{2842B6C6-6CEE-412B-B686-D4B71B4DEE6B}" sibTransId="{C1944202-316F-457B-9E32-7B96112991CB}"/>
    <dgm:cxn modelId="{C75DE6BD-1E90-4C8D-B797-F57CEB0E7C31}" srcId="{C727BB6E-E74F-49F7-B0A6-F72C356001C8}" destId="{89F247FE-0C42-455D-9F8F-7FC19279C345}" srcOrd="0" destOrd="0" parTransId="{3EC5CA49-7630-4B1E-A86D-8B4874FAB87E}" sibTransId="{D260B13B-0520-4B77-94E2-270DD1237A81}"/>
    <dgm:cxn modelId="{6D57F95C-109E-47EB-A9E9-F27D27700F9F}" srcId="{C727BB6E-E74F-49F7-B0A6-F72C356001C8}" destId="{A98C3BBA-D29F-4ED4-9005-0A0EF1B8CEB2}" srcOrd="1" destOrd="0" parTransId="{F319727A-6E0F-4A71-BFCF-0CAC2A0F9C22}" sibTransId="{D329A4ED-6A46-4490-926A-49C61C871E4A}"/>
    <dgm:cxn modelId="{497066E4-9FFB-43DA-9361-240ECFB415B7}" type="presOf" srcId="{A98C3BBA-D29F-4ED4-9005-0A0EF1B8CEB2}" destId="{FCC13CED-4E46-4A38-B59C-E3907A3D3CD2}" srcOrd="0" destOrd="0" presId="urn:microsoft.com/office/officeart/2005/8/layout/default"/>
    <dgm:cxn modelId="{6415A624-91FA-42EA-90D9-FBC47EA79F6E}" type="presOf" srcId="{C727BB6E-E74F-49F7-B0A6-F72C356001C8}" destId="{49A0E918-C4C2-44B6-B63E-886837CE234A}" srcOrd="0" destOrd="0" presId="urn:microsoft.com/office/officeart/2005/8/layout/default"/>
    <dgm:cxn modelId="{43E66DF9-F24E-415C-A75D-745C70CFFC0B}" srcId="{C727BB6E-E74F-49F7-B0A6-F72C356001C8}" destId="{7D5572FF-BB3E-440A-A068-30431ADC9EEF}" srcOrd="2" destOrd="0" parTransId="{21FBD57B-26F3-4276-82C9-03349C41867E}" sibTransId="{3CDDFC97-BB85-458B-8644-FE622F8975C8}"/>
    <dgm:cxn modelId="{7D3CB694-EFB9-413E-9968-84D2111EB042}" type="presParOf" srcId="{49A0E918-C4C2-44B6-B63E-886837CE234A}" destId="{97F99FB5-A2C5-4507-ABFF-0FE8C956B278}" srcOrd="0" destOrd="0" presId="urn:microsoft.com/office/officeart/2005/8/layout/default"/>
    <dgm:cxn modelId="{24E4C937-6ED5-4C99-A2EB-84D32DFCA8D0}" type="presParOf" srcId="{49A0E918-C4C2-44B6-B63E-886837CE234A}" destId="{060EC83C-4199-49D4-9BB3-F196669714F2}" srcOrd="1" destOrd="0" presId="urn:microsoft.com/office/officeart/2005/8/layout/default"/>
    <dgm:cxn modelId="{9963A1E5-ECCF-419F-8906-B881FA1FCB21}" type="presParOf" srcId="{49A0E918-C4C2-44B6-B63E-886837CE234A}" destId="{FCC13CED-4E46-4A38-B59C-E3907A3D3CD2}" srcOrd="2" destOrd="0" presId="urn:microsoft.com/office/officeart/2005/8/layout/default"/>
    <dgm:cxn modelId="{5051F8EF-AF0D-4E3A-BFF6-2E0958771BC9}" type="presParOf" srcId="{49A0E918-C4C2-44B6-B63E-886837CE234A}" destId="{11974EE5-FEE3-4F23-B97A-62AADA021775}" srcOrd="3" destOrd="0" presId="urn:microsoft.com/office/officeart/2005/8/layout/default"/>
    <dgm:cxn modelId="{40AB5FF9-D5CB-4B62-9479-7AEC983398A5}" type="presParOf" srcId="{49A0E918-C4C2-44B6-B63E-886837CE234A}" destId="{9671B7FB-3766-4774-98C7-1A169E90836E}" srcOrd="4" destOrd="0" presId="urn:microsoft.com/office/officeart/2005/8/layout/default"/>
    <dgm:cxn modelId="{FC129A17-986D-4EE4-8B0A-BC6BC017CDCD}" type="presParOf" srcId="{49A0E918-C4C2-44B6-B63E-886837CE234A}" destId="{9C6F4B5D-A827-4F45-8C0B-ADBF55F56EF6}" srcOrd="5" destOrd="0" presId="urn:microsoft.com/office/officeart/2005/8/layout/default"/>
    <dgm:cxn modelId="{A00B0275-38D3-41A5-8A40-EAA123C76EA3}" type="presParOf" srcId="{49A0E918-C4C2-44B6-B63E-886837CE234A}" destId="{0E21BD26-E9D0-4CCA-8EA6-92BCA0211548}" srcOrd="6" destOrd="0" presId="urn:microsoft.com/office/officeart/2005/8/layout/default"/>
    <dgm:cxn modelId="{0661E606-374A-48D4-B694-3F997859024E}" type="presParOf" srcId="{49A0E918-C4C2-44B6-B63E-886837CE234A}" destId="{4BBC844A-9E2E-4136-A4C3-DE1C24CB06F0}" srcOrd="7" destOrd="0" presId="urn:microsoft.com/office/officeart/2005/8/layout/default"/>
    <dgm:cxn modelId="{79AD831C-2F33-4B1C-93A1-A698714908CD}" type="presParOf" srcId="{49A0E918-C4C2-44B6-B63E-886837CE234A}" destId="{ECD4AA3F-ECD2-47F9-9AF7-02A01ECF940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206D6A-5EFC-4B2D-95A2-21CEAE2B5320}" type="doc">
      <dgm:prSet loTypeId="urn:microsoft.com/office/officeart/2005/8/layout/orgChart1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AE6C5D09-9C40-4BEE-BE3B-143F4E77F5FD}">
      <dgm:prSet phldrT="[Texto]"/>
      <dgm:spPr/>
      <dgm:t>
        <a:bodyPr/>
        <a:lstStyle/>
        <a:p>
          <a:r>
            <a:rPr lang="es-ES" b="1" dirty="0" smtClean="0"/>
            <a:t>Se clasifican en:</a:t>
          </a:r>
          <a:endParaRPr lang="es-ES" b="1" dirty="0"/>
        </a:p>
      </dgm:t>
    </dgm:pt>
    <dgm:pt modelId="{7EB8E563-FB73-4D29-B88D-FA58607D3AD4}" type="parTrans" cxnId="{D1F9A149-C7D7-4C03-8C9D-A1B3F2729FCC}">
      <dgm:prSet/>
      <dgm:spPr/>
      <dgm:t>
        <a:bodyPr/>
        <a:lstStyle/>
        <a:p>
          <a:endParaRPr lang="es-ES"/>
        </a:p>
      </dgm:t>
    </dgm:pt>
    <dgm:pt modelId="{FA95E438-0173-4B88-AEAE-E188753171D2}" type="sibTrans" cxnId="{D1F9A149-C7D7-4C03-8C9D-A1B3F2729FCC}">
      <dgm:prSet/>
      <dgm:spPr/>
      <dgm:t>
        <a:bodyPr/>
        <a:lstStyle/>
        <a:p>
          <a:endParaRPr lang="es-ES"/>
        </a:p>
      </dgm:t>
    </dgm:pt>
    <dgm:pt modelId="{1A3410C2-1DE6-4947-997A-A9FA3A06CC9B}">
      <dgm:prSet phldrT="[Texto]"/>
      <dgm:spPr/>
      <dgm:t>
        <a:bodyPr/>
        <a:lstStyle/>
        <a:p>
          <a:r>
            <a:rPr lang="es-ES" b="1" dirty="0" err="1" smtClean="0"/>
            <a:t>Oxidorreductasas</a:t>
          </a:r>
          <a:endParaRPr lang="es-ES" b="1" dirty="0"/>
        </a:p>
      </dgm:t>
    </dgm:pt>
    <dgm:pt modelId="{DEC53EC8-1D51-4F31-9F72-53C56000FCD4}" type="parTrans" cxnId="{E7B3AF6F-AFA2-44CF-9F79-22A9578C55BA}">
      <dgm:prSet/>
      <dgm:spPr/>
      <dgm:t>
        <a:bodyPr/>
        <a:lstStyle/>
        <a:p>
          <a:endParaRPr lang="es-ES"/>
        </a:p>
      </dgm:t>
    </dgm:pt>
    <dgm:pt modelId="{000813CF-79E4-4656-AA79-C06A63F35E68}" type="sibTrans" cxnId="{E7B3AF6F-AFA2-44CF-9F79-22A9578C55BA}">
      <dgm:prSet/>
      <dgm:spPr/>
      <dgm:t>
        <a:bodyPr/>
        <a:lstStyle/>
        <a:p>
          <a:endParaRPr lang="es-ES"/>
        </a:p>
      </dgm:t>
    </dgm:pt>
    <dgm:pt modelId="{251DF2E0-316D-4BA9-A23C-59B42842D6FC}">
      <dgm:prSet phldrT="[Texto]"/>
      <dgm:spPr/>
      <dgm:t>
        <a:bodyPr/>
        <a:lstStyle/>
        <a:p>
          <a:r>
            <a:rPr lang="es-ES" b="1" dirty="0" err="1" smtClean="0"/>
            <a:t>Transferasas</a:t>
          </a:r>
          <a:endParaRPr lang="es-ES" b="1" dirty="0"/>
        </a:p>
      </dgm:t>
    </dgm:pt>
    <dgm:pt modelId="{C2BC64F2-5990-4BD7-A454-57899E1F2E20}" type="parTrans" cxnId="{B511E5DC-3958-4526-A7A5-C1B24BF010FE}">
      <dgm:prSet/>
      <dgm:spPr/>
      <dgm:t>
        <a:bodyPr/>
        <a:lstStyle/>
        <a:p>
          <a:endParaRPr lang="es-ES"/>
        </a:p>
      </dgm:t>
    </dgm:pt>
    <dgm:pt modelId="{026FD5CC-ABC8-403C-BE9C-9A45E8E00AB7}" type="sibTrans" cxnId="{B511E5DC-3958-4526-A7A5-C1B24BF010FE}">
      <dgm:prSet/>
      <dgm:spPr/>
      <dgm:t>
        <a:bodyPr/>
        <a:lstStyle/>
        <a:p>
          <a:endParaRPr lang="es-ES"/>
        </a:p>
      </dgm:t>
    </dgm:pt>
    <dgm:pt modelId="{B3EFB9FE-B62E-4215-81DE-669F6557DE5E}">
      <dgm:prSet phldrT="[Texto]"/>
      <dgm:spPr/>
      <dgm:t>
        <a:bodyPr/>
        <a:lstStyle/>
        <a:p>
          <a:r>
            <a:rPr lang="es-ES" b="1" dirty="0" smtClean="0"/>
            <a:t>Hidrolasas</a:t>
          </a:r>
          <a:endParaRPr lang="es-ES" b="1" dirty="0"/>
        </a:p>
      </dgm:t>
    </dgm:pt>
    <dgm:pt modelId="{4C6F2F54-3516-4B54-B213-2CCDAE5C6999}" type="parTrans" cxnId="{0ABED12A-CB93-4804-8945-3BC0BDA7CDBD}">
      <dgm:prSet/>
      <dgm:spPr/>
      <dgm:t>
        <a:bodyPr/>
        <a:lstStyle/>
        <a:p>
          <a:endParaRPr lang="es-ES"/>
        </a:p>
      </dgm:t>
    </dgm:pt>
    <dgm:pt modelId="{36DAB502-654F-458C-A201-D076793818E2}" type="sibTrans" cxnId="{0ABED12A-CB93-4804-8945-3BC0BDA7CDBD}">
      <dgm:prSet/>
      <dgm:spPr/>
      <dgm:t>
        <a:bodyPr/>
        <a:lstStyle/>
        <a:p>
          <a:endParaRPr lang="es-ES"/>
        </a:p>
      </dgm:t>
    </dgm:pt>
    <dgm:pt modelId="{E785F094-8262-4E86-AB2E-904F432101C3}">
      <dgm:prSet phldrT="[Texto]"/>
      <dgm:spPr/>
      <dgm:t>
        <a:bodyPr/>
        <a:lstStyle/>
        <a:p>
          <a:r>
            <a:rPr lang="es-ES" b="1" dirty="0" err="1" smtClean="0"/>
            <a:t>Ligasas</a:t>
          </a:r>
          <a:endParaRPr lang="es-ES" b="1" dirty="0"/>
        </a:p>
      </dgm:t>
    </dgm:pt>
    <dgm:pt modelId="{A3E5936E-F85A-47D3-9E97-83834A3552C3}" type="parTrans" cxnId="{E0FBBF69-7D8B-4775-BB49-F4AC0976CA6D}">
      <dgm:prSet/>
      <dgm:spPr/>
      <dgm:t>
        <a:bodyPr/>
        <a:lstStyle/>
        <a:p>
          <a:endParaRPr lang="es-ES"/>
        </a:p>
      </dgm:t>
    </dgm:pt>
    <dgm:pt modelId="{0C228765-5687-4110-BABB-4BC4D11C5B39}" type="sibTrans" cxnId="{E0FBBF69-7D8B-4775-BB49-F4AC0976CA6D}">
      <dgm:prSet/>
      <dgm:spPr/>
      <dgm:t>
        <a:bodyPr/>
        <a:lstStyle/>
        <a:p>
          <a:endParaRPr lang="es-ES"/>
        </a:p>
      </dgm:t>
    </dgm:pt>
    <dgm:pt modelId="{9B7C3840-A5B8-4291-87F6-27D8CF1C5879}">
      <dgm:prSet phldrT="[Texto]"/>
      <dgm:spPr/>
      <dgm:t>
        <a:bodyPr/>
        <a:lstStyle/>
        <a:p>
          <a:r>
            <a:rPr lang="es-ES" b="1" dirty="0" err="1" smtClean="0"/>
            <a:t>Liasas</a:t>
          </a:r>
          <a:endParaRPr lang="es-ES" b="1" dirty="0"/>
        </a:p>
      </dgm:t>
    </dgm:pt>
    <dgm:pt modelId="{55C7E213-C3A6-4AAA-B84E-7A95F7300E85}" type="parTrans" cxnId="{38EAC4F2-DABB-471A-B35C-A41875566CD8}">
      <dgm:prSet/>
      <dgm:spPr/>
      <dgm:t>
        <a:bodyPr/>
        <a:lstStyle/>
        <a:p>
          <a:endParaRPr lang="es-ES"/>
        </a:p>
      </dgm:t>
    </dgm:pt>
    <dgm:pt modelId="{D4292B4E-B688-45D7-86B1-F9F29AA0513F}" type="sibTrans" cxnId="{38EAC4F2-DABB-471A-B35C-A41875566CD8}">
      <dgm:prSet/>
      <dgm:spPr/>
      <dgm:t>
        <a:bodyPr/>
        <a:lstStyle/>
        <a:p>
          <a:endParaRPr lang="es-ES"/>
        </a:p>
      </dgm:t>
    </dgm:pt>
    <dgm:pt modelId="{3E4889A3-B7EB-4608-B824-EA58B403170A}">
      <dgm:prSet phldrT="[Texto]"/>
      <dgm:spPr/>
      <dgm:t>
        <a:bodyPr/>
        <a:lstStyle/>
        <a:p>
          <a:r>
            <a:rPr lang="es-ES" b="1" dirty="0" err="1" smtClean="0"/>
            <a:t>Isomerasas</a:t>
          </a:r>
          <a:endParaRPr lang="es-ES" b="1" dirty="0"/>
        </a:p>
      </dgm:t>
    </dgm:pt>
    <dgm:pt modelId="{4872D0F4-4F22-494B-87B1-AA71449234FA}" type="parTrans" cxnId="{B23CC178-11C2-4B40-B82A-BA2F872105FC}">
      <dgm:prSet/>
      <dgm:spPr/>
      <dgm:t>
        <a:bodyPr/>
        <a:lstStyle/>
        <a:p>
          <a:endParaRPr lang="es-ES"/>
        </a:p>
      </dgm:t>
    </dgm:pt>
    <dgm:pt modelId="{44B0A95E-1B05-4F38-A001-A220FFDB44DE}" type="sibTrans" cxnId="{B23CC178-11C2-4B40-B82A-BA2F872105FC}">
      <dgm:prSet/>
      <dgm:spPr/>
      <dgm:t>
        <a:bodyPr/>
        <a:lstStyle/>
        <a:p>
          <a:endParaRPr lang="es-ES"/>
        </a:p>
      </dgm:t>
    </dgm:pt>
    <dgm:pt modelId="{BC347247-5BE6-42AB-94BB-2D01EAEDDE6D}" type="pres">
      <dgm:prSet presAssocID="{2D206D6A-5EFC-4B2D-95A2-21CEAE2B53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65372EE-CDAD-4DAC-BBE9-60F3D2F37701}" type="pres">
      <dgm:prSet presAssocID="{AE6C5D09-9C40-4BEE-BE3B-143F4E77F5FD}" presName="hierRoot1" presStyleCnt="0">
        <dgm:presLayoutVars>
          <dgm:hierBranch val="init"/>
        </dgm:presLayoutVars>
      </dgm:prSet>
      <dgm:spPr/>
    </dgm:pt>
    <dgm:pt modelId="{D8713515-4222-43E9-B32B-F1334B0762A3}" type="pres">
      <dgm:prSet presAssocID="{AE6C5D09-9C40-4BEE-BE3B-143F4E77F5FD}" presName="rootComposite1" presStyleCnt="0"/>
      <dgm:spPr/>
    </dgm:pt>
    <dgm:pt modelId="{C917C22D-9B5F-490D-8DCD-75D2C09A4B9D}" type="pres">
      <dgm:prSet presAssocID="{AE6C5D09-9C40-4BEE-BE3B-143F4E77F5FD}" presName="rootText1" presStyleLbl="node0" presStyleIdx="0" presStyleCnt="1">
        <dgm:presLayoutVars>
          <dgm:chPref val="3"/>
        </dgm:presLayoutVars>
      </dgm:prSet>
      <dgm:spPr/>
    </dgm:pt>
    <dgm:pt modelId="{067B10DF-588F-40E8-82C0-97F9B0D0FFB2}" type="pres">
      <dgm:prSet presAssocID="{AE6C5D09-9C40-4BEE-BE3B-143F4E77F5FD}" presName="rootConnector1" presStyleLbl="node1" presStyleIdx="0" presStyleCnt="0"/>
      <dgm:spPr/>
    </dgm:pt>
    <dgm:pt modelId="{98E54847-D135-4B8F-B5A2-8C70CFBDFFAF}" type="pres">
      <dgm:prSet presAssocID="{AE6C5D09-9C40-4BEE-BE3B-143F4E77F5FD}" presName="hierChild2" presStyleCnt="0"/>
      <dgm:spPr/>
    </dgm:pt>
    <dgm:pt modelId="{E01D628C-F23D-490F-8A60-66411484CC86}" type="pres">
      <dgm:prSet presAssocID="{DEC53EC8-1D51-4F31-9F72-53C56000FCD4}" presName="Name37" presStyleLbl="parChTrans1D2" presStyleIdx="0" presStyleCnt="6"/>
      <dgm:spPr/>
    </dgm:pt>
    <dgm:pt modelId="{29B71894-E97A-4D3B-B251-7574FE02324F}" type="pres">
      <dgm:prSet presAssocID="{1A3410C2-1DE6-4947-997A-A9FA3A06CC9B}" presName="hierRoot2" presStyleCnt="0">
        <dgm:presLayoutVars>
          <dgm:hierBranch val="init"/>
        </dgm:presLayoutVars>
      </dgm:prSet>
      <dgm:spPr/>
    </dgm:pt>
    <dgm:pt modelId="{DC5BD3F1-3875-4F74-8594-89512B72318C}" type="pres">
      <dgm:prSet presAssocID="{1A3410C2-1DE6-4947-997A-A9FA3A06CC9B}" presName="rootComposite" presStyleCnt="0"/>
      <dgm:spPr/>
    </dgm:pt>
    <dgm:pt modelId="{AE719E23-1E5F-4321-BC53-6697D631EB5A}" type="pres">
      <dgm:prSet presAssocID="{1A3410C2-1DE6-4947-997A-A9FA3A06CC9B}" presName="rootText" presStyleLbl="node2" presStyleIdx="0" presStyleCnt="6">
        <dgm:presLayoutVars>
          <dgm:chPref val="3"/>
        </dgm:presLayoutVars>
      </dgm:prSet>
      <dgm:spPr/>
    </dgm:pt>
    <dgm:pt modelId="{1C9DFD81-3517-4728-A0DB-CF8DC1FE2AE1}" type="pres">
      <dgm:prSet presAssocID="{1A3410C2-1DE6-4947-997A-A9FA3A06CC9B}" presName="rootConnector" presStyleLbl="node2" presStyleIdx="0" presStyleCnt="6"/>
      <dgm:spPr/>
    </dgm:pt>
    <dgm:pt modelId="{11D31E9A-FADD-4172-8323-60EB41605818}" type="pres">
      <dgm:prSet presAssocID="{1A3410C2-1DE6-4947-997A-A9FA3A06CC9B}" presName="hierChild4" presStyleCnt="0"/>
      <dgm:spPr/>
    </dgm:pt>
    <dgm:pt modelId="{BBD8A0D7-DFEB-45F9-9D60-7B6BF77A31B8}" type="pres">
      <dgm:prSet presAssocID="{1A3410C2-1DE6-4947-997A-A9FA3A06CC9B}" presName="hierChild5" presStyleCnt="0"/>
      <dgm:spPr/>
    </dgm:pt>
    <dgm:pt modelId="{8BD24834-BFD4-498E-B592-9CD2CEBBDFA6}" type="pres">
      <dgm:prSet presAssocID="{C2BC64F2-5990-4BD7-A454-57899E1F2E20}" presName="Name37" presStyleLbl="parChTrans1D2" presStyleIdx="1" presStyleCnt="6"/>
      <dgm:spPr/>
    </dgm:pt>
    <dgm:pt modelId="{31F8EDFD-B381-4AF9-BC93-5537127AB563}" type="pres">
      <dgm:prSet presAssocID="{251DF2E0-316D-4BA9-A23C-59B42842D6FC}" presName="hierRoot2" presStyleCnt="0">
        <dgm:presLayoutVars>
          <dgm:hierBranch/>
        </dgm:presLayoutVars>
      </dgm:prSet>
      <dgm:spPr/>
    </dgm:pt>
    <dgm:pt modelId="{FE93441A-1D82-4D2F-8A73-6019C3B9AD11}" type="pres">
      <dgm:prSet presAssocID="{251DF2E0-316D-4BA9-A23C-59B42842D6FC}" presName="rootComposite" presStyleCnt="0"/>
      <dgm:spPr/>
    </dgm:pt>
    <dgm:pt modelId="{3B17C024-4134-4D78-B3D6-090A0CD4FEA4}" type="pres">
      <dgm:prSet presAssocID="{251DF2E0-316D-4BA9-A23C-59B42842D6FC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697B7C-BC87-4D5D-A83E-3A2D3F1C61BF}" type="pres">
      <dgm:prSet presAssocID="{251DF2E0-316D-4BA9-A23C-59B42842D6FC}" presName="rootConnector" presStyleLbl="node2" presStyleIdx="1" presStyleCnt="6"/>
      <dgm:spPr/>
    </dgm:pt>
    <dgm:pt modelId="{75DE115B-FC6E-4B08-B219-7CC1D35399D4}" type="pres">
      <dgm:prSet presAssocID="{251DF2E0-316D-4BA9-A23C-59B42842D6FC}" presName="hierChild4" presStyleCnt="0"/>
      <dgm:spPr/>
    </dgm:pt>
    <dgm:pt modelId="{CA31CBBA-5814-4EC0-8BC5-C7C9135401B1}" type="pres">
      <dgm:prSet presAssocID="{251DF2E0-316D-4BA9-A23C-59B42842D6FC}" presName="hierChild5" presStyleCnt="0"/>
      <dgm:spPr/>
    </dgm:pt>
    <dgm:pt modelId="{634459AC-14BF-44EA-B7B4-4AE43E1FD74A}" type="pres">
      <dgm:prSet presAssocID="{4C6F2F54-3516-4B54-B213-2CCDAE5C6999}" presName="Name37" presStyleLbl="parChTrans1D2" presStyleIdx="2" presStyleCnt="6"/>
      <dgm:spPr/>
    </dgm:pt>
    <dgm:pt modelId="{7B7648F8-6DC7-49A4-AC02-32DF5148B14A}" type="pres">
      <dgm:prSet presAssocID="{B3EFB9FE-B62E-4215-81DE-669F6557DE5E}" presName="hierRoot2" presStyleCnt="0">
        <dgm:presLayoutVars>
          <dgm:hierBranch val="init"/>
        </dgm:presLayoutVars>
      </dgm:prSet>
      <dgm:spPr/>
    </dgm:pt>
    <dgm:pt modelId="{7203855B-4C07-4B2C-8044-4A7C5FF965D5}" type="pres">
      <dgm:prSet presAssocID="{B3EFB9FE-B62E-4215-81DE-669F6557DE5E}" presName="rootComposite" presStyleCnt="0"/>
      <dgm:spPr/>
    </dgm:pt>
    <dgm:pt modelId="{F3C9FBC4-EEE4-4225-B262-364655620E0A}" type="pres">
      <dgm:prSet presAssocID="{B3EFB9FE-B62E-4215-81DE-669F6557DE5E}" presName="rootText" presStyleLbl="node2" presStyleIdx="2" presStyleCnt="6">
        <dgm:presLayoutVars>
          <dgm:chPref val="3"/>
        </dgm:presLayoutVars>
      </dgm:prSet>
      <dgm:spPr/>
    </dgm:pt>
    <dgm:pt modelId="{8A6816F2-3354-495F-9FF8-BDFF652BDE02}" type="pres">
      <dgm:prSet presAssocID="{B3EFB9FE-B62E-4215-81DE-669F6557DE5E}" presName="rootConnector" presStyleLbl="node2" presStyleIdx="2" presStyleCnt="6"/>
      <dgm:spPr/>
    </dgm:pt>
    <dgm:pt modelId="{6ED9E6D7-93C5-47F5-91F2-C977C09DAC23}" type="pres">
      <dgm:prSet presAssocID="{B3EFB9FE-B62E-4215-81DE-669F6557DE5E}" presName="hierChild4" presStyleCnt="0"/>
      <dgm:spPr/>
    </dgm:pt>
    <dgm:pt modelId="{27D11B52-7941-44F6-8078-5ED072C63C2A}" type="pres">
      <dgm:prSet presAssocID="{B3EFB9FE-B62E-4215-81DE-669F6557DE5E}" presName="hierChild5" presStyleCnt="0"/>
      <dgm:spPr/>
    </dgm:pt>
    <dgm:pt modelId="{1EE79F58-A793-4070-B3E3-511E69FA69E4}" type="pres">
      <dgm:prSet presAssocID="{55C7E213-C3A6-4AAA-B84E-7A95F7300E85}" presName="Name37" presStyleLbl="parChTrans1D2" presStyleIdx="3" presStyleCnt="6"/>
      <dgm:spPr/>
    </dgm:pt>
    <dgm:pt modelId="{F6A07756-2670-44F9-8CB8-405246251C86}" type="pres">
      <dgm:prSet presAssocID="{9B7C3840-A5B8-4291-87F6-27D8CF1C5879}" presName="hierRoot2" presStyleCnt="0">
        <dgm:presLayoutVars>
          <dgm:hierBranch val="init"/>
        </dgm:presLayoutVars>
      </dgm:prSet>
      <dgm:spPr/>
    </dgm:pt>
    <dgm:pt modelId="{E2141FF2-99B2-4565-BC38-4C852D3B60B2}" type="pres">
      <dgm:prSet presAssocID="{9B7C3840-A5B8-4291-87F6-27D8CF1C5879}" presName="rootComposite" presStyleCnt="0"/>
      <dgm:spPr/>
    </dgm:pt>
    <dgm:pt modelId="{4C9D14E5-3F1A-44E5-9264-269A7E5F8F68}" type="pres">
      <dgm:prSet presAssocID="{9B7C3840-A5B8-4291-87F6-27D8CF1C5879}" presName="rootText" presStyleLbl="node2" presStyleIdx="3" presStyleCnt="6">
        <dgm:presLayoutVars>
          <dgm:chPref val="3"/>
        </dgm:presLayoutVars>
      </dgm:prSet>
      <dgm:spPr/>
    </dgm:pt>
    <dgm:pt modelId="{0DCF0723-4601-42AB-B688-27D922FDA6C9}" type="pres">
      <dgm:prSet presAssocID="{9B7C3840-A5B8-4291-87F6-27D8CF1C5879}" presName="rootConnector" presStyleLbl="node2" presStyleIdx="3" presStyleCnt="6"/>
      <dgm:spPr/>
    </dgm:pt>
    <dgm:pt modelId="{02600508-2E4D-4161-B7AD-0822BFA4DABF}" type="pres">
      <dgm:prSet presAssocID="{9B7C3840-A5B8-4291-87F6-27D8CF1C5879}" presName="hierChild4" presStyleCnt="0"/>
      <dgm:spPr/>
    </dgm:pt>
    <dgm:pt modelId="{C69EDB9A-CD29-45E2-A57F-0E56E1376021}" type="pres">
      <dgm:prSet presAssocID="{9B7C3840-A5B8-4291-87F6-27D8CF1C5879}" presName="hierChild5" presStyleCnt="0"/>
      <dgm:spPr/>
    </dgm:pt>
    <dgm:pt modelId="{606E0B91-5FF6-40AB-AECB-0A2D43ED67AF}" type="pres">
      <dgm:prSet presAssocID="{4872D0F4-4F22-494B-87B1-AA71449234FA}" presName="Name37" presStyleLbl="parChTrans1D2" presStyleIdx="4" presStyleCnt="6"/>
      <dgm:spPr/>
    </dgm:pt>
    <dgm:pt modelId="{BDBB86CB-3294-410F-B5A0-5E768AF9AABC}" type="pres">
      <dgm:prSet presAssocID="{3E4889A3-B7EB-4608-B824-EA58B403170A}" presName="hierRoot2" presStyleCnt="0">
        <dgm:presLayoutVars>
          <dgm:hierBranch val="init"/>
        </dgm:presLayoutVars>
      </dgm:prSet>
      <dgm:spPr/>
    </dgm:pt>
    <dgm:pt modelId="{AEF6A5EA-1E40-4ACF-BF30-51D7A897220F}" type="pres">
      <dgm:prSet presAssocID="{3E4889A3-B7EB-4608-B824-EA58B403170A}" presName="rootComposite" presStyleCnt="0"/>
      <dgm:spPr/>
    </dgm:pt>
    <dgm:pt modelId="{785D2A48-1564-4D47-B615-2B76B9C6C2BF}" type="pres">
      <dgm:prSet presAssocID="{3E4889A3-B7EB-4608-B824-EA58B403170A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B2546-5FF1-4DFD-9401-661CE7E33DC5}" type="pres">
      <dgm:prSet presAssocID="{3E4889A3-B7EB-4608-B824-EA58B403170A}" presName="rootConnector" presStyleLbl="node2" presStyleIdx="4" presStyleCnt="6"/>
      <dgm:spPr/>
    </dgm:pt>
    <dgm:pt modelId="{975F2C6E-2BA9-496B-A26E-CB13C82346B3}" type="pres">
      <dgm:prSet presAssocID="{3E4889A3-B7EB-4608-B824-EA58B403170A}" presName="hierChild4" presStyleCnt="0"/>
      <dgm:spPr/>
    </dgm:pt>
    <dgm:pt modelId="{3C62C285-DA1D-4767-A7D6-E40B0C82A232}" type="pres">
      <dgm:prSet presAssocID="{3E4889A3-B7EB-4608-B824-EA58B403170A}" presName="hierChild5" presStyleCnt="0"/>
      <dgm:spPr/>
    </dgm:pt>
    <dgm:pt modelId="{3D2E97B4-4E33-4232-B8E9-695CC7DAFDCF}" type="pres">
      <dgm:prSet presAssocID="{A3E5936E-F85A-47D3-9E97-83834A3552C3}" presName="Name37" presStyleLbl="parChTrans1D2" presStyleIdx="5" presStyleCnt="6"/>
      <dgm:spPr/>
    </dgm:pt>
    <dgm:pt modelId="{53DA7D06-4FE3-4490-9AA5-0386BB5107C7}" type="pres">
      <dgm:prSet presAssocID="{E785F094-8262-4E86-AB2E-904F432101C3}" presName="hierRoot2" presStyleCnt="0">
        <dgm:presLayoutVars>
          <dgm:hierBranch val="init"/>
        </dgm:presLayoutVars>
      </dgm:prSet>
      <dgm:spPr/>
    </dgm:pt>
    <dgm:pt modelId="{37016BB2-C52D-4BA1-B3B3-8C1E25DCA437}" type="pres">
      <dgm:prSet presAssocID="{E785F094-8262-4E86-AB2E-904F432101C3}" presName="rootComposite" presStyleCnt="0"/>
      <dgm:spPr/>
    </dgm:pt>
    <dgm:pt modelId="{BA7F5852-37F2-4E5D-8D0B-F4C5D1E308B3}" type="pres">
      <dgm:prSet presAssocID="{E785F094-8262-4E86-AB2E-904F432101C3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17EC24-9CF5-40D7-A5CA-658CDDB36B6D}" type="pres">
      <dgm:prSet presAssocID="{E785F094-8262-4E86-AB2E-904F432101C3}" presName="rootConnector" presStyleLbl="node2" presStyleIdx="5" presStyleCnt="6"/>
      <dgm:spPr/>
    </dgm:pt>
    <dgm:pt modelId="{5E8B4683-EAAE-4F8E-A96A-00456D0C7B95}" type="pres">
      <dgm:prSet presAssocID="{E785F094-8262-4E86-AB2E-904F432101C3}" presName="hierChild4" presStyleCnt="0"/>
      <dgm:spPr/>
    </dgm:pt>
    <dgm:pt modelId="{FFBEF4EC-9D1C-4469-A443-B40EB823754A}" type="pres">
      <dgm:prSet presAssocID="{E785F094-8262-4E86-AB2E-904F432101C3}" presName="hierChild5" presStyleCnt="0"/>
      <dgm:spPr/>
    </dgm:pt>
    <dgm:pt modelId="{279C91F1-1005-4F2D-AA11-9C7C27B2D625}" type="pres">
      <dgm:prSet presAssocID="{AE6C5D09-9C40-4BEE-BE3B-143F4E77F5FD}" presName="hierChild3" presStyleCnt="0"/>
      <dgm:spPr/>
    </dgm:pt>
  </dgm:ptLst>
  <dgm:cxnLst>
    <dgm:cxn modelId="{D8131479-3AF7-433A-B16A-8B73C88BCF08}" type="presOf" srcId="{2D206D6A-5EFC-4B2D-95A2-21CEAE2B5320}" destId="{BC347247-5BE6-42AB-94BB-2D01EAEDDE6D}" srcOrd="0" destOrd="0" presId="urn:microsoft.com/office/officeart/2005/8/layout/orgChart1"/>
    <dgm:cxn modelId="{E0FBBF69-7D8B-4775-BB49-F4AC0976CA6D}" srcId="{AE6C5D09-9C40-4BEE-BE3B-143F4E77F5FD}" destId="{E785F094-8262-4E86-AB2E-904F432101C3}" srcOrd="5" destOrd="0" parTransId="{A3E5936E-F85A-47D3-9E97-83834A3552C3}" sibTransId="{0C228765-5687-4110-BABB-4BC4D11C5B39}"/>
    <dgm:cxn modelId="{4EAF45C7-1CA6-49EB-86F6-C4308281F6CF}" type="presOf" srcId="{55C7E213-C3A6-4AAA-B84E-7A95F7300E85}" destId="{1EE79F58-A793-4070-B3E3-511E69FA69E4}" srcOrd="0" destOrd="0" presId="urn:microsoft.com/office/officeart/2005/8/layout/orgChart1"/>
    <dgm:cxn modelId="{8F15D1DC-DA87-4EF2-99FB-C70BE4397688}" type="presOf" srcId="{B3EFB9FE-B62E-4215-81DE-669F6557DE5E}" destId="{F3C9FBC4-EEE4-4225-B262-364655620E0A}" srcOrd="0" destOrd="0" presId="urn:microsoft.com/office/officeart/2005/8/layout/orgChart1"/>
    <dgm:cxn modelId="{525F2D41-A82E-4AC2-8A8A-D87B07AA3268}" type="presOf" srcId="{A3E5936E-F85A-47D3-9E97-83834A3552C3}" destId="{3D2E97B4-4E33-4232-B8E9-695CC7DAFDCF}" srcOrd="0" destOrd="0" presId="urn:microsoft.com/office/officeart/2005/8/layout/orgChart1"/>
    <dgm:cxn modelId="{5DCD3B7D-A75E-4D9F-BEFC-3E3FAF624551}" type="presOf" srcId="{AE6C5D09-9C40-4BEE-BE3B-143F4E77F5FD}" destId="{C917C22D-9B5F-490D-8DCD-75D2C09A4B9D}" srcOrd="0" destOrd="0" presId="urn:microsoft.com/office/officeart/2005/8/layout/orgChart1"/>
    <dgm:cxn modelId="{3ABCB20E-6C75-4600-9699-440AD8FE3BB0}" type="presOf" srcId="{4872D0F4-4F22-494B-87B1-AA71449234FA}" destId="{606E0B91-5FF6-40AB-AECB-0A2D43ED67AF}" srcOrd="0" destOrd="0" presId="urn:microsoft.com/office/officeart/2005/8/layout/orgChart1"/>
    <dgm:cxn modelId="{629E24D7-F211-4EF2-BDF0-2D97BA25F1D2}" type="presOf" srcId="{B3EFB9FE-B62E-4215-81DE-669F6557DE5E}" destId="{8A6816F2-3354-495F-9FF8-BDFF652BDE02}" srcOrd="1" destOrd="0" presId="urn:microsoft.com/office/officeart/2005/8/layout/orgChart1"/>
    <dgm:cxn modelId="{ED1F5237-0414-4AD4-AAEF-D28828732172}" type="presOf" srcId="{DEC53EC8-1D51-4F31-9F72-53C56000FCD4}" destId="{E01D628C-F23D-490F-8A60-66411484CC86}" srcOrd="0" destOrd="0" presId="urn:microsoft.com/office/officeart/2005/8/layout/orgChart1"/>
    <dgm:cxn modelId="{B23CC178-11C2-4B40-B82A-BA2F872105FC}" srcId="{AE6C5D09-9C40-4BEE-BE3B-143F4E77F5FD}" destId="{3E4889A3-B7EB-4608-B824-EA58B403170A}" srcOrd="4" destOrd="0" parTransId="{4872D0F4-4F22-494B-87B1-AA71449234FA}" sibTransId="{44B0A95E-1B05-4F38-A001-A220FFDB44DE}"/>
    <dgm:cxn modelId="{2235F023-38BD-45FF-9541-49808A1902F0}" type="presOf" srcId="{3E4889A3-B7EB-4608-B824-EA58B403170A}" destId="{C0FB2546-5FF1-4DFD-9401-661CE7E33DC5}" srcOrd="1" destOrd="0" presId="urn:microsoft.com/office/officeart/2005/8/layout/orgChart1"/>
    <dgm:cxn modelId="{CAA44E68-6049-47DB-81DE-C93B0CEC2D72}" type="presOf" srcId="{E785F094-8262-4E86-AB2E-904F432101C3}" destId="{EE17EC24-9CF5-40D7-A5CA-658CDDB36B6D}" srcOrd="1" destOrd="0" presId="urn:microsoft.com/office/officeart/2005/8/layout/orgChart1"/>
    <dgm:cxn modelId="{5DB6AA66-D66E-4616-B478-071CE6FE2787}" type="presOf" srcId="{9B7C3840-A5B8-4291-87F6-27D8CF1C5879}" destId="{4C9D14E5-3F1A-44E5-9264-269A7E5F8F68}" srcOrd="0" destOrd="0" presId="urn:microsoft.com/office/officeart/2005/8/layout/orgChart1"/>
    <dgm:cxn modelId="{E3A5AC90-3944-4D1E-BB60-455B57325011}" type="presOf" srcId="{E785F094-8262-4E86-AB2E-904F432101C3}" destId="{BA7F5852-37F2-4E5D-8D0B-F4C5D1E308B3}" srcOrd="0" destOrd="0" presId="urn:microsoft.com/office/officeart/2005/8/layout/orgChart1"/>
    <dgm:cxn modelId="{0B6F2A3C-0138-4B53-9FAD-03F2EE14CA1E}" type="presOf" srcId="{C2BC64F2-5990-4BD7-A454-57899E1F2E20}" destId="{8BD24834-BFD4-498E-B592-9CD2CEBBDFA6}" srcOrd="0" destOrd="0" presId="urn:microsoft.com/office/officeart/2005/8/layout/orgChart1"/>
    <dgm:cxn modelId="{FE4223F2-552C-4AFB-8CEA-D2B2810DAFB1}" type="presOf" srcId="{AE6C5D09-9C40-4BEE-BE3B-143F4E77F5FD}" destId="{067B10DF-588F-40E8-82C0-97F9B0D0FFB2}" srcOrd="1" destOrd="0" presId="urn:microsoft.com/office/officeart/2005/8/layout/orgChart1"/>
    <dgm:cxn modelId="{2B6A86BF-B27F-4C4D-86DE-323569189F58}" type="presOf" srcId="{1A3410C2-1DE6-4947-997A-A9FA3A06CC9B}" destId="{AE719E23-1E5F-4321-BC53-6697D631EB5A}" srcOrd="0" destOrd="0" presId="urn:microsoft.com/office/officeart/2005/8/layout/orgChart1"/>
    <dgm:cxn modelId="{83098F81-CB2C-4329-8285-83953D90C8F1}" type="presOf" srcId="{251DF2E0-316D-4BA9-A23C-59B42842D6FC}" destId="{3B17C024-4134-4D78-B3D6-090A0CD4FEA4}" srcOrd="0" destOrd="0" presId="urn:microsoft.com/office/officeart/2005/8/layout/orgChart1"/>
    <dgm:cxn modelId="{8AA2148B-485C-47AE-A43D-6B7CA4B15220}" type="presOf" srcId="{3E4889A3-B7EB-4608-B824-EA58B403170A}" destId="{785D2A48-1564-4D47-B615-2B76B9C6C2BF}" srcOrd="0" destOrd="0" presId="urn:microsoft.com/office/officeart/2005/8/layout/orgChart1"/>
    <dgm:cxn modelId="{B511E5DC-3958-4526-A7A5-C1B24BF010FE}" srcId="{AE6C5D09-9C40-4BEE-BE3B-143F4E77F5FD}" destId="{251DF2E0-316D-4BA9-A23C-59B42842D6FC}" srcOrd="1" destOrd="0" parTransId="{C2BC64F2-5990-4BD7-A454-57899E1F2E20}" sibTransId="{026FD5CC-ABC8-403C-BE9C-9A45E8E00AB7}"/>
    <dgm:cxn modelId="{E7B3AF6F-AFA2-44CF-9F79-22A9578C55BA}" srcId="{AE6C5D09-9C40-4BEE-BE3B-143F4E77F5FD}" destId="{1A3410C2-1DE6-4947-997A-A9FA3A06CC9B}" srcOrd="0" destOrd="0" parTransId="{DEC53EC8-1D51-4F31-9F72-53C56000FCD4}" sibTransId="{000813CF-79E4-4656-AA79-C06A63F35E68}"/>
    <dgm:cxn modelId="{55AB6865-9DED-47AC-B81D-60FEC8762CC5}" type="presOf" srcId="{4C6F2F54-3516-4B54-B213-2CCDAE5C6999}" destId="{634459AC-14BF-44EA-B7B4-4AE43E1FD74A}" srcOrd="0" destOrd="0" presId="urn:microsoft.com/office/officeart/2005/8/layout/orgChart1"/>
    <dgm:cxn modelId="{D1F9A149-C7D7-4C03-8C9D-A1B3F2729FCC}" srcId="{2D206D6A-5EFC-4B2D-95A2-21CEAE2B5320}" destId="{AE6C5D09-9C40-4BEE-BE3B-143F4E77F5FD}" srcOrd="0" destOrd="0" parTransId="{7EB8E563-FB73-4D29-B88D-FA58607D3AD4}" sibTransId="{FA95E438-0173-4B88-AEAE-E188753171D2}"/>
    <dgm:cxn modelId="{0ABED12A-CB93-4804-8945-3BC0BDA7CDBD}" srcId="{AE6C5D09-9C40-4BEE-BE3B-143F4E77F5FD}" destId="{B3EFB9FE-B62E-4215-81DE-669F6557DE5E}" srcOrd="2" destOrd="0" parTransId="{4C6F2F54-3516-4B54-B213-2CCDAE5C6999}" sibTransId="{36DAB502-654F-458C-A201-D076793818E2}"/>
    <dgm:cxn modelId="{39D3D308-566B-4468-BA7D-207EF4C4811E}" type="presOf" srcId="{251DF2E0-316D-4BA9-A23C-59B42842D6FC}" destId="{1C697B7C-BC87-4D5D-A83E-3A2D3F1C61BF}" srcOrd="1" destOrd="0" presId="urn:microsoft.com/office/officeart/2005/8/layout/orgChart1"/>
    <dgm:cxn modelId="{885145A8-2E8B-4A1C-8AAC-F68513FB99E5}" type="presOf" srcId="{9B7C3840-A5B8-4291-87F6-27D8CF1C5879}" destId="{0DCF0723-4601-42AB-B688-27D922FDA6C9}" srcOrd="1" destOrd="0" presId="urn:microsoft.com/office/officeart/2005/8/layout/orgChart1"/>
    <dgm:cxn modelId="{38EAC4F2-DABB-471A-B35C-A41875566CD8}" srcId="{AE6C5D09-9C40-4BEE-BE3B-143F4E77F5FD}" destId="{9B7C3840-A5B8-4291-87F6-27D8CF1C5879}" srcOrd="3" destOrd="0" parTransId="{55C7E213-C3A6-4AAA-B84E-7A95F7300E85}" sibTransId="{D4292B4E-B688-45D7-86B1-F9F29AA0513F}"/>
    <dgm:cxn modelId="{5E74FA57-EA23-42FA-840F-1B4D4D030053}" type="presOf" srcId="{1A3410C2-1DE6-4947-997A-A9FA3A06CC9B}" destId="{1C9DFD81-3517-4728-A0DB-CF8DC1FE2AE1}" srcOrd="1" destOrd="0" presId="urn:microsoft.com/office/officeart/2005/8/layout/orgChart1"/>
    <dgm:cxn modelId="{1E21291A-7B28-49A2-A688-5932C1724417}" type="presParOf" srcId="{BC347247-5BE6-42AB-94BB-2D01EAEDDE6D}" destId="{265372EE-CDAD-4DAC-BBE9-60F3D2F37701}" srcOrd="0" destOrd="0" presId="urn:microsoft.com/office/officeart/2005/8/layout/orgChart1"/>
    <dgm:cxn modelId="{96042A0C-5626-4B30-AB8A-5CCDC4648C1B}" type="presParOf" srcId="{265372EE-CDAD-4DAC-BBE9-60F3D2F37701}" destId="{D8713515-4222-43E9-B32B-F1334B0762A3}" srcOrd="0" destOrd="0" presId="urn:microsoft.com/office/officeart/2005/8/layout/orgChart1"/>
    <dgm:cxn modelId="{499EE145-437B-4960-8E7C-D3C1A18F4382}" type="presParOf" srcId="{D8713515-4222-43E9-B32B-F1334B0762A3}" destId="{C917C22D-9B5F-490D-8DCD-75D2C09A4B9D}" srcOrd="0" destOrd="0" presId="urn:microsoft.com/office/officeart/2005/8/layout/orgChart1"/>
    <dgm:cxn modelId="{A9CF3498-8742-4150-AAEC-5B3CBD1D577D}" type="presParOf" srcId="{D8713515-4222-43E9-B32B-F1334B0762A3}" destId="{067B10DF-588F-40E8-82C0-97F9B0D0FFB2}" srcOrd="1" destOrd="0" presId="urn:microsoft.com/office/officeart/2005/8/layout/orgChart1"/>
    <dgm:cxn modelId="{8FA04F0A-35C4-4890-B75F-DA1C2A086847}" type="presParOf" srcId="{265372EE-CDAD-4DAC-BBE9-60F3D2F37701}" destId="{98E54847-D135-4B8F-B5A2-8C70CFBDFFAF}" srcOrd="1" destOrd="0" presId="urn:microsoft.com/office/officeart/2005/8/layout/orgChart1"/>
    <dgm:cxn modelId="{1602CD54-3898-4413-8A40-8FF60C7A5EB1}" type="presParOf" srcId="{98E54847-D135-4B8F-B5A2-8C70CFBDFFAF}" destId="{E01D628C-F23D-490F-8A60-66411484CC86}" srcOrd="0" destOrd="0" presId="urn:microsoft.com/office/officeart/2005/8/layout/orgChart1"/>
    <dgm:cxn modelId="{7C68F303-F0EC-4A8E-B0B8-1FBB259B2116}" type="presParOf" srcId="{98E54847-D135-4B8F-B5A2-8C70CFBDFFAF}" destId="{29B71894-E97A-4D3B-B251-7574FE02324F}" srcOrd="1" destOrd="0" presId="urn:microsoft.com/office/officeart/2005/8/layout/orgChart1"/>
    <dgm:cxn modelId="{ADE5E9AD-12E8-4E06-B079-CBEDAC751A1A}" type="presParOf" srcId="{29B71894-E97A-4D3B-B251-7574FE02324F}" destId="{DC5BD3F1-3875-4F74-8594-89512B72318C}" srcOrd="0" destOrd="0" presId="urn:microsoft.com/office/officeart/2005/8/layout/orgChart1"/>
    <dgm:cxn modelId="{603C460A-98AB-4186-BED0-02E6073D1CAF}" type="presParOf" srcId="{DC5BD3F1-3875-4F74-8594-89512B72318C}" destId="{AE719E23-1E5F-4321-BC53-6697D631EB5A}" srcOrd="0" destOrd="0" presId="urn:microsoft.com/office/officeart/2005/8/layout/orgChart1"/>
    <dgm:cxn modelId="{2938CD21-26E1-454A-9088-59181E7EAA8E}" type="presParOf" srcId="{DC5BD3F1-3875-4F74-8594-89512B72318C}" destId="{1C9DFD81-3517-4728-A0DB-CF8DC1FE2AE1}" srcOrd="1" destOrd="0" presId="urn:microsoft.com/office/officeart/2005/8/layout/orgChart1"/>
    <dgm:cxn modelId="{4A4A65F1-8CFD-4D6C-8F94-AA192CC33009}" type="presParOf" srcId="{29B71894-E97A-4D3B-B251-7574FE02324F}" destId="{11D31E9A-FADD-4172-8323-60EB41605818}" srcOrd="1" destOrd="0" presId="urn:microsoft.com/office/officeart/2005/8/layout/orgChart1"/>
    <dgm:cxn modelId="{803AA2C0-6847-4431-9437-AFA9C4731A93}" type="presParOf" srcId="{29B71894-E97A-4D3B-B251-7574FE02324F}" destId="{BBD8A0D7-DFEB-45F9-9D60-7B6BF77A31B8}" srcOrd="2" destOrd="0" presId="urn:microsoft.com/office/officeart/2005/8/layout/orgChart1"/>
    <dgm:cxn modelId="{49125264-D573-4642-8A4E-DD95A1F4D91D}" type="presParOf" srcId="{98E54847-D135-4B8F-B5A2-8C70CFBDFFAF}" destId="{8BD24834-BFD4-498E-B592-9CD2CEBBDFA6}" srcOrd="2" destOrd="0" presId="urn:microsoft.com/office/officeart/2005/8/layout/orgChart1"/>
    <dgm:cxn modelId="{41A77B29-9071-4609-839F-3E6636F1A931}" type="presParOf" srcId="{98E54847-D135-4B8F-B5A2-8C70CFBDFFAF}" destId="{31F8EDFD-B381-4AF9-BC93-5537127AB563}" srcOrd="3" destOrd="0" presId="urn:microsoft.com/office/officeart/2005/8/layout/orgChart1"/>
    <dgm:cxn modelId="{648A6393-82C2-4A8C-BAB4-15E36954DEDC}" type="presParOf" srcId="{31F8EDFD-B381-4AF9-BC93-5537127AB563}" destId="{FE93441A-1D82-4D2F-8A73-6019C3B9AD11}" srcOrd="0" destOrd="0" presId="urn:microsoft.com/office/officeart/2005/8/layout/orgChart1"/>
    <dgm:cxn modelId="{3D7C0BD5-A196-4716-9D4D-3D8994EBFFE4}" type="presParOf" srcId="{FE93441A-1D82-4D2F-8A73-6019C3B9AD11}" destId="{3B17C024-4134-4D78-B3D6-090A0CD4FEA4}" srcOrd="0" destOrd="0" presId="urn:microsoft.com/office/officeart/2005/8/layout/orgChart1"/>
    <dgm:cxn modelId="{2E4FD7C0-37A1-4B98-AE1B-A954C6CA8AD7}" type="presParOf" srcId="{FE93441A-1D82-4D2F-8A73-6019C3B9AD11}" destId="{1C697B7C-BC87-4D5D-A83E-3A2D3F1C61BF}" srcOrd="1" destOrd="0" presId="urn:microsoft.com/office/officeart/2005/8/layout/orgChart1"/>
    <dgm:cxn modelId="{16EFD4D9-E7E2-409F-AF85-1BE09DCDC09E}" type="presParOf" srcId="{31F8EDFD-B381-4AF9-BC93-5537127AB563}" destId="{75DE115B-FC6E-4B08-B219-7CC1D35399D4}" srcOrd="1" destOrd="0" presId="urn:microsoft.com/office/officeart/2005/8/layout/orgChart1"/>
    <dgm:cxn modelId="{B49D1643-CFC3-400F-8466-6246801886DE}" type="presParOf" srcId="{31F8EDFD-B381-4AF9-BC93-5537127AB563}" destId="{CA31CBBA-5814-4EC0-8BC5-C7C9135401B1}" srcOrd="2" destOrd="0" presId="urn:microsoft.com/office/officeart/2005/8/layout/orgChart1"/>
    <dgm:cxn modelId="{EDB355A5-D7CA-463A-AD37-D88E7BD79BA9}" type="presParOf" srcId="{98E54847-D135-4B8F-B5A2-8C70CFBDFFAF}" destId="{634459AC-14BF-44EA-B7B4-4AE43E1FD74A}" srcOrd="4" destOrd="0" presId="urn:microsoft.com/office/officeart/2005/8/layout/orgChart1"/>
    <dgm:cxn modelId="{8FFB7FE9-CBE6-4A93-82D6-BD92FA918F34}" type="presParOf" srcId="{98E54847-D135-4B8F-B5A2-8C70CFBDFFAF}" destId="{7B7648F8-6DC7-49A4-AC02-32DF5148B14A}" srcOrd="5" destOrd="0" presId="urn:microsoft.com/office/officeart/2005/8/layout/orgChart1"/>
    <dgm:cxn modelId="{48F41BE9-7C7E-43FE-B70E-012396E4826B}" type="presParOf" srcId="{7B7648F8-6DC7-49A4-AC02-32DF5148B14A}" destId="{7203855B-4C07-4B2C-8044-4A7C5FF965D5}" srcOrd="0" destOrd="0" presId="urn:microsoft.com/office/officeart/2005/8/layout/orgChart1"/>
    <dgm:cxn modelId="{19A62319-FA3C-4501-BABC-B74A05BBF6C6}" type="presParOf" srcId="{7203855B-4C07-4B2C-8044-4A7C5FF965D5}" destId="{F3C9FBC4-EEE4-4225-B262-364655620E0A}" srcOrd="0" destOrd="0" presId="urn:microsoft.com/office/officeart/2005/8/layout/orgChart1"/>
    <dgm:cxn modelId="{054FE9F5-D0AA-4C66-B724-B16EF01E44B7}" type="presParOf" srcId="{7203855B-4C07-4B2C-8044-4A7C5FF965D5}" destId="{8A6816F2-3354-495F-9FF8-BDFF652BDE02}" srcOrd="1" destOrd="0" presId="urn:microsoft.com/office/officeart/2005/8/layout/orgChart1"/>
    <dgm:cxn modelId="{2D6D71E8-394D-436C-90C9-F452E1368CD0}" type="presParOf" srcId="{7B7648F8-6DC7-49A4-AC02-32DF5148B14A}" destId="{6ED9E6D7-93C5-47F5-91F2-C977C09DAC23}" srcOrd="1" destOrd="0" presId="urn:microsoft.com/office/officeart/2005/8/layout/orgChart1"/>
    <dgm:cxn modelId="{3693F914-F026-4DC2-8B25-C98DEEBED77B}" type="presParOf" srcId="{7B7648F8-6DC7-49A4-AC02-32DF5148B14A}" destId="{27D11B52-7941-44F6-8078-5ED072C63C2A}" srcOrd="2" destOrd="0" presId="urn:microsoft.com/office/officeart/2005/8/layout/orgChart1"/>
    <dgm:cxn modelId="{9195013C-5339-4702-8014-F8511727BA00}" type="presParOf" srcId="{98E54847-D135-4B8F-B5A2-8C70CFBDFFAF}" destId="{1EE79F58-A793-4070-B3E3-511E69FA69E4}" srcOrd="6" destOrd="0" presId="urn:microsoft.com/office/officeart/2005/8/layout/orgChart1"/>
    <dgm:cxn modelId="{868F64D0-22CF-44FF-A252-10A3475654CE}" type="presParOf" srcId="{98E54847-D135-4B8F-B5A2-8C70CFBDFFAF}" destId="{F6A07756-2670-44F9-8CB8-405246251C86}" srcOrd="7" destOrd="0" presId="urn:microsoft.com/office/officeart/2005/8/layout/orgChart1"/>
    <dgm:cxn modelId="{45FF84B7-5887-423B-9A47-BF63ECEFF8B4}" type="presParOf" srcId="{F6A07756-2670-44F9-8CB8-405246251C86}" destId="{E2141FF2-99B2-4565-BC38-4C852D3B60B2}" srcOrd="0" destOrd="0" presId="urn:microsoft.com/office/officeart/2005/8/layout/orgChart1"/>
    <dgm:cxn modelId="{4224BDAA-6ACF-46F8-863B-27B7EDE8A759}" type="presParOf" srcId="{E2141FF2-99B2-4565-BC38-4C852D3B60B2}" destId="{4C9D14E5-3F1A-44E5-9264-269A7E5F8F68}" srcOrd="0" destOrd="0" presId="urn:microsoft.com/office/officeart/2005/8/layout/orgChart1"/>
    <dgm:cxn modelId="{AC74AAD5-DF0E-42C6-922C-19654C7D6FBF}" type="presParOf" srcId="{E2141FF2-99B2-4565-BC38-4C852D3B60B2}" destId="{0DCF0723-4601-42AB-B688-27D922FDA6C9}" srcOrd="1" destOrd="0" presId="urn:microsoft.com/office/officeart/2005/8/layout/orgChart1"/>
    <dgm:cxn modelId="{7A1B17BE-29DF-46DE-A26B-EC09240BA46D}" type="presParOf" srcId="{F6A07756-2670-44F9-8CB8-405246251C86}" destId="{02600508-2E4D-4161-B7AD-0822BFA4DABF}" srcOrd="1" destOrd="0" presId="urn:microsoft.com/office/officeart/2005/8/layout/orgChart1"/>
    <dgm:cxn modelId="{0C3A0705-7FBC-4BB8-A22B-0F9F92D8DF2D}" type="presParOf" srcId="{F6A07756-2670-44F9-8CB8-405246251C86}" destId="{C69EDB9A-CD29-45E2-A57F-0E56E1376021}" srcOrd="2" destOrd="0" presId="urn:microsoft.com/office/officeart/2005/8/layout/orgChart1"/>
    <dgm:cxn modelId="{E67BFEE4-17BE-4A25-A4CF-73D7081644AD}" type="presParOf" srcId="{98E54847-D135-4B8F-B5A2-8C70CFBDFFAF}" destId="{606E0B91-5FF6-40AB-AECB-0A2D43ED67AF}" srcOrd="8" destOrd="0" presId="urn:microsoft.com/office/officeart/2005/8/layout/orgChart1"/>
    <dgm:cxn modelId="{CA91CA60-138C-4A12-870D-A6EC5E9A99C8}" type="presParOf" srcId="{98E54847-D135-4B8F-B5A2-8C70CFBDFFAF}" destId="{BDBB86CB-3294-410F-B5A0-5E768AF9AABC}" srcOrd="9" destOrd="0" presId="urn:microsoft.com/office/officeart/2005/8/layout/orgChart1"/>
    <dgm:cxn modelId="{8F6CFEAE-2152-40E2-ACF3-1AB60CF423CC}" type="presParOf" srcId="{BDBB86CB-3294-410F-B5A0-5E768AF9AABC}" destId="{AEF6A5EA-1E40-4ACF-BF30-51D7A897220F}" srcOrd="0" destOrd="0" presId="urn:microsoft.com/office/officeart/2005/8/layout/orgChart1"/>
    <dgm:cxn modelId="{0712D532-DF35-413E-9048-96A22D3D1E7D}" type="presParOf" srcId="{AEF6A5EA-1E40-4ACF-BF30-51D7A897220F}" destId="{785D2A48-1564-4D47-B615-2B76B9C6C2BF}" srcOrd="0" destOrd="0" presId="urn:microsoft.com/office/officeart/2005/8/layout/orgChart1"/>
    <dgm:cxn modelId="{E3E29FB3-AC53-467D-8F52-ABFF5920CC39}" type="presParOf" srcId="{AEF6A5EA-1E40-4ACF-BF30-51D7A897220F}" destId="{C0FB2546-5FF1-4DFD-9401-661CE7E33DC5}" srcOrd="1" destOrd="0" presId="urn:microsoft.com/office/officeart/2005/8/layout/orgChart1"/>
    <dgm:cxn modelId="{B649F96A-5CDD-49D1-B53D-E7722537B050}" type="presParOf" srcId="{BDBB86CB-3294-410F-B5A0-5E768AF9AABC}" destId="{975F2C6E-2BA9-496B-A26E-CB13C82346B3}" srcOrd="1" destOrd="0" presId="urn:microsoft.com/office/officeart/2005/8/layout/orgChart1"/>
    <dgm:cxn modelId="{289120D3-0EC5-4EE7-A544-BB631893BE6F}" type="presParOf" srcId="{BDBB86CB-3294-410F-B5A0-5E768AF9AABC}" destId="{3C62C285-DA1D-4767-A7D6-E40B0C82A232}" srcOrd="2" destOrd="0" presId="urn:microsoft.com/office/officeart/2005/8/layout/orgChart1"/>
    <dgm:cxn modelId="{A78AF21F-298D-4CBA-9CEA-346FB8AA8B71}" type="presParOf" srcId="{98E54847-D135-4B8F-B5A2-8C70CFBDFFAF}" destId="{3D2E97B4-4E33-4232-B8E9-695CC7DAFDCF}" srcOrd="10" destOrd="0" presId="urn:microsoft.com/office/officeart/2005/8/layout/orgChart1"/>
    <dgm:cxn modelId="{FD2CBB08-93F0-4BD1-98BA-22F6F211BAE3}" type="presParOf" srcId="{98E54847-D135-4B8F-B5A2-8C70CFBDFFAF}" destId="{53DA7D06-4FE3-4490-9AA5-0386BB5107C7}" srcOrd="11" destOrd="0" presId="urn:microsoft.com/office/officeart/2005/8/layout/orgChart1"/>
    <dgm:cxn modelId="{4A9ACFAA-639C-47C5-86DD-4729996F87EF}" type="presParOf" srcId="{53DA7D06-4FE3-4490-9AA5-0386BB5107C7}" destId="{37016BB2-C52D-4BA1-B3B3-8C1E25DCA437}" srcOrd="0" destOrd="0" presId="urn:microsoft.com/office/officeart/2005/8/layout/orgChart1"/>
    <dgm:cxn modelId="{A77ECCAE-8106-417D-A20A-A757D9E53B27}" type="presParOf" srcId="{37016BB2-C52D-4BA1-B3B3-8C1E25DCA437}" destId="{BA7F5852-37F2-4E5D-8D0B-F4C5D1E308B3}" srcOrd="0" destOrd="0" presId="urn:microsoft.com/office/officeart/2005/8/layout/orgChart1"/>
    <dgm:cxn modelId="{ED86A7DD-76D0-4295-A820-43867BBDF697}" type="presParOf" srcId="{37016BB2-C52D-4BA1-B3B3-8C1E25DCA437}" destId="{EE17EC24-9CF5-40D7-A5CA-658CDDB36B6D}" srcOrd="1" destOrd="0" presId="urn:microsoft.com/office/officeart/2005/8/layout/orgChart1"/>
    <dgm:cxn modelId="{A549D3FA-693D-40EF-BB22-CDD072C3227F}" type="presParOf" srcId="{53DA7D06-4FE3-4490-9AA5-0386BB5107C7}" destId="{5E8B4683-EAAE-4F8E-A96A-00456D0C7B95}" srcOrd="1" destOrd="0" presId="urn:microsoft.com/office/officeart/2005/8/layout/orgChart1"/>
    <dgm:cxn modelId="{56AA7E31-0820-443A-8783-25597C3D041F}" type="presParOf" srcId="{53DA7D06-4FE3-4490-9AA5-0386BB5107C7}" destId="{FFBEF4EC-9D1C-4469-A443-B40EB823754A}" srcOrd="2" destOrd="0" presId="urn:microsoft.com/office/officeart/2005/8/layout/orgChart1"/>
    <dgm:cxn modelId="{7D01ED79-C132-416F-B6E7-220C55373A4F}" type="presParOf" srcId="{265372EE-CDAD-4DAC-BBE9-60F3D2F37701}" destId="{279C91F1-1005-4F2D-AA11-9C7C27B2D62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E49529-F573-47E0-8C30-19013C12DCA9}" type="doc">
      <dgm:prSet loTypeId="urn:microsoft.com/office/officeart/2005/8/layout/orgChart1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40E0E239-6293-49EF-AA3F-80ACDFBFA081}">
      <dgm:prSet phldrT="[Texto]"/>
      <dgm:spPr/>
      <dgm:t>
        <a:bodyPr/>
        <a:lstStyle/>
        <a:p>
          <a:r>
            <a:rPr lang="es-ES" b="1" dirty="0" smtClean="0"/>
            <a:t>Inhibidores reversibles</a:t>
          </a:r>
          <a:endParaRPr lang="es-ES" b="1" dirty="0"/>
        </a:p>
      </dgm:t>
    </dgm:pt>
    <dgm:pt modelId="{B9AB37B4-1B48-44A3-BAD0-F75FDDEF6F04}" type="parTrans" cxnId="{61D2E0AA-1128-45AB-9D90-967D8B89E35E}">
      <dgm:prSet/>
      <dgm:spPr/>
      <dgm:t>
        <a:bodyPr/>
        <a:lstStyle/>
        <a:p>
          <a:endParaRPr lang="es-ES"/>
        </a:p>
      </dgm:t>
    </dgm:pt>
    <dgm:pt modelId="{59403B62-1CE7-4D9C-ACD3-8E72B95E32C6}" type="sibTrans" cxnId="{61D2E0AA-1128-45AB-9D90-967D8B89E35E}">
      <dgm:prSet/>
      <dgm:spPr/>
      <dgm:t>
        <a:bodyPr/>
        <a:lstStyle/>
        <a:p>
          <a:endParaRPr lang="es-ES"/>
        </a:p>
      </dgm:t>
    </dgm:pt>
    <dgm:pt modelId="{C13B55D4-CBB2-4B5F-AF46-5133F9632055}">
      <dgm:prSet phldrT="[Texto]"/>
      <dgm:spPr/>
      <dgm:t>
        <a:bodyPr/>
        <a:lstStyle/>
        <a:p>
          <a:r>
            <a:rPr lang="es-ES" b="1" dirty="0" smtClean="0"/>
            <a:t>Competitivo</a:t>
          </a:r>
          <a:endParaRPr lang="es-ES" b="1" dirty="0"/>
        </a:p>
      </dgm:t>
    </dgm:pt>
    <dgm:pt modelId="{0E3F1BC5-E848-4E09-9D24-986EDAB851CA}" type="parTrans" cxnId="{0FA82046-AB6C-434C-80E5-91D7E32F4807}">
      <dgm:prSet/>
      <dgm:spPr/>
      <dgm:t>
        <a:bodyPr/>
        <a:lstStyle/>
        <a:p>
          <a:endParaRPr lang="es-ES"/>
        </a:p>
      </dgm:t>
    </dgm:pt>
    <dgm:pt modelId="{B2489936-58F2-461A-8FEA-FDE92D08C4D3}" type="sibTrans" cxnId="{0FA82046-AB6C-434C-80E5-91D7E32F4807}">
      <dgm:prSet/>
      <dgm:spPr/>
      <dgm:t>
        <a:bodyPr/>
        <a:lstStyle/>
        <a:p>
          <a:endParaRPr lang="es-ES"/>
        </a:p>
      </dgm:t>
    </dgm:pt>
    <dgm:pt modelId="{2E4DE449-7CFD-4BF2-8EBC-E6BB1210B456}">
      <dgm:prSet phldrT="[Texto]"/>
      <dgm:spPr/>
      <dgm:t>
        <a:bodyPr/>
        <a:lstStyle/>
        <a:p>
          <a:r>
            <a:rPr lang="es-ES" b="1" dirty="0" smtClean="0"/>
            <a:t>No competitivo</a:t>
          </a:r>
          <a:endParaRPr lang="es-ES" b="1" dirty="0"/>
        </a:p>
      </dgm:t>
    </dgm:pt>
    <dgm:pt modelId="{8A729814-D2A8-4BA7-A09C-4EE8EABB5EFB}" type="parTrans" cxnId="{66BCE5A1-0C03-452E-B8EB-CDE1F95165DE}">
      <dgm:prSet/>
      <dgm:spPr/>
      <dgm:t>
        <a:bodyPr/>
        <a:lstStyle/>
        <a:p>
          <a:endParaRPr lang="es-ES"/>
        </a:p>
      </dgm:t>
    </dgm:pt>
    <dgm:pt modelId="{88B62CA8-3795-4673-BDEB-6FC21E12AD0B}" type="sibTrans" cxnId="{66BCE5A1-0C03-452E-B8EB-CDE1F95165DE}">
      <dgm:prSet/>
      <dgm:spPr/>
      <dgm:t>
        <a:bodyPr/>
        <a:lstStyle/>
        <a:p>
          <a:endParaRPr lang="es-ES"/>
        </a:p>
      </dgm:t>
    </dgm:pt>
    <dgm:pt modelId="{32BCD364-EE13-43D5-8361-6298D2DB509A}">
      <dgm:prSet phldrT="[Texto]"/>
      <dgm:spPr/>
      <dgm:t>
        <a:bodyPr/>
        <a:lstStyle/>
        <a:p>
          <a:r>
            <a:rPr lang="es-ES" b="1" dirty="0" smtClean="0"/>
            <a:t>Mixto</a:t>
          </a:r>
          <a:endParaRPr lang="es-ES" b="1" dirty="0"/>
        </a:p>
      </dgm:t>
    </dgm:pt>
    <dgm:pt modelId="{018FB453-20DB-473D-99D3-4AB3466D4F6C}" type="parTrans" cxnId="{A3590B2C-4D05-4365-BBCE-ECE1F8278E16}">
      <dgm:prSet/>
      <dgm:spPr/>
      <dgm:t>
        <a:bodyPr/>
        <a:lstStyle/>
        <a:p>
          <a:endParaRPr lang="es-ES"/>
        </a:p>
      </dgm:t>
    </dgm:pt>
    <dgm:pt modelId="{FB6DEA35-7143-4B6D-AA75-17DC88C8E4B0}" type="sibTrans" cxnId="{A3590B2C-4D05-4365-BBCE-ECE1F8278E16}">
      <dgm:prSet/>
      <dgm:spPr/>
      <dgm:t>
        <a:bodyPr/>
        <a:lstStyle/>
        <a:p>
          <a:endParaRPr lang="es-ES"/>
        </a:p>
      </dgm:t>
    </dgm:pt>
    <dgm:pt modelId="{7F6B7EC3-62B8-4EF9-841A-9730A6B5C8EA}" type="pres">
      <dgm:prSet presAssocID="{F5E49529-F573-47E0-8C30-19013C12DC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68D04AF-8930-4831-A278-52F0EBFEBBEC}" type="pres">
      <dgm:prSet presAssocID="{40E0E239-6293-49EF-AA3F-80ACDFBFA081}" presName="hierRoot1" presStyleCnt="0">
        <dgm:presLayoutVars>
          <dgm:hierBranch val="init"/>
        </dgm:presLayoutVars>
      </dgm:prSet>
      <dgm:spPr/>
    </dgm:pt>
    <dgm:pt modelId="{69CEE8AF-8414-401B-B12E-D2B723D6EAEB}" type="pres">
      <dgm:prSet presAssocID="{40E0E239-6293-49EF-AA3F-80ACDFBFA081}" presName="rootComposite1" presStyleCnt="0"/>
      <dgm:spPr/>
    </dgm:pt>
    <dgm:pt modelId="{E8C8A8DB-CF33-4805-9882-9CF5C7481DA7}" type="pres">
      <dgm:prSet presAssocID="{40E0E239-6293-49EF-AA3F-80ACDFBFA08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20C6DB-680A-4E12-B8D7-1BD4A17C7303}" type="pres">
      <dgm:prSet presAssocID="{40E0E239-6293-49EF-AA3F-80ACDFBFA081}" presName="rootConnector1" presStyleLbl="node1" presStyleIdx="0" presStyleCnt="0"/>
      <dgm:spPr/>
    </dgm:pt>
    <dgm:pt modelId="{9F9F359C-2CCE-4C47-A145-F239A3820826}" type="pres">
      <dgm:prSet presAssocID="{40E0E239-6293-49EF-AA3F-80ACDFBFA081}" presName="hierChild2" presStyleCnt="0"/>
      <dgm:spPr/>
    </dgm:pt>
    <dgm:pt modelId="{8950B0CD-260A-46CF-AD53-8E6359B4D8B2}" type="pres">
      <dgm:prSet presAssocID="{0E3F1BC5-E848-4E09-9D24-986EDAB851CA}" presName="Name37" presStyleLbl="parChTrans1D2" presStyleIdx="0" presStyleCnt="3"/>
      <dgm:spPr/>
    </dgm:pt>
    <dgm:pt modelId="{3455404D-8FCD-44BB-81B5-079BFB65B62F}" type="pres">
      <dgm:prSet presAssocID="{C13B55D4-CBB2-4B5F-AF46-5133F9632055}" presName="hierRoot2" presStyleCnt="0">
        <dgm:presLayoutVars>
          <dgm:hierBranch val="init"/>
        </dgm:presLayoutVars>
      </dgm:prSet>
      <dgm:spPr/>
    </dgm:pt>
    <dgm:pt modelId="{2A7E5584-B156-4A74-ACC8-373FD731BD6B}" type="pres">
      <dgm:prSet presAssocID="{C13B55D4-CBB2-4B5F-AF46-5133F9632055}" presName="rootComposite" presStyleCnt="0"/>
      <dgm:spPr/>
    </dgm:pt>
    <dgm:pt modelId="{589F2B3E-0CDF-423E-890C-C879AC9FF4AA}" type="pres">
      <dgm:prSet presAssocID="{C13B55D4-CBB2-4B5F-AF46-5133F963205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B7A907-7172-4A98-A403-73CE79FD00B8}" type="pres">
      <dgm:prSet presAssocID="{C13B55D4-CBB2-4B5F-AF46-5133F9632055}" presName="rootConnector" presStyleLbl="node2" presStyleIdx="0" presStyleCnt="3"/>
      <dgm:spPr/>
    </dgm:pt>
    <dgm:pt modelId="{5F136775-CBCA-4218-B1FC-B4D809DFE3B2}" type="pres">
      <dgm:prSet presAssocID="{C13B55D4-CBB2-4B5F-AF46-5133F9632055}" presName="hierChild4" presStyleCnt="0"/>
      <dgm:spPr/>
    </dgm:pt>
    <dgm:pt modelId="{B88C2BCA-C851-4E61-B0E3-92575AAAC491}" type="pres">
      <dgm:prSet presAssocID="{C13B55D4-CBB2-4B5F-AF46-5133F9632055}" presName="hierChild5" presStyleCnt="0"/>
      <dgm:spPr/>
    </dgm:pt>
    <dgm:pt modelId="{B3C489F8-1C9C-46A0-AC91-14197178548F}" type="pres">
      <dgm:prSet presAssocID="{8A729814-D2A8-4BA7-A09C-4EE8EABB5EFB}" presName="Name37" presStyleLbl="parChTrans1D2" presStyleIdx="1" presStyleCnt="3"/>
      <dgm:spPr/>
    </dgm:pt>
    <dgm:pt modelId="{E1234B44-71B1-435A-8BAB-B9699388EDF4}" type="pres">
      <dgm:prSet presAssocID="{2E4DE449-7CFD-4BF2-8EBC-E6BB1210B456}" presName="hierRoot2" presStyleCnt="0">
        <dgm:presLayoutVars>
          <dgm:hierBranch val="init"/>
        </dgm:presLayoutVars>
      </dgm:prSet>
      <dgm:spPr/>
    </dgm:pt>
    <dgm:pt modelId="{66655480-1F9D-4FC7-ADD8-12BECFD22717}" type="pres">
      <dgm:prSet presAssocID="{2E4DE449-7CFD-4BF2-8EBC-E6BB1210B456}" presName="rootComposite" presStyleCnt="0"/>
      <dgm:spPr/>
    </dgm:pt>
    <dgm:pt modelId="{6651E739-53F4-424F-86A5-4E669C5AD452}" type="pres">
      <dgm:prSet presAssocID="{2E4DE449-7CFD-4BF2-8EBC-E6BB1210B45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420FD4-B38D-48B8-B33F-F36422232CE9}" type="pres">
      <dgm:prSet presAssocID="{2E4DE449-7CFD-4BF2-8EBC-E6BB1210B456}" presName="rootConnector" presStyleLbl="node2" presStyleIdx="1" presStyleCnt="3"/>
      <dgm:spPr/>
    </dgm:pt>
    <dgm:pt modelId="{B1E53762-5142-4815-BF2C-C82E7225B9CC}" type="pres">
      <dgm:prSet presAssocID="{2E4DE449-7CFD-4BF2-8EBC-E6BB1210B456}" presName="hierChild4" presStyleCnt="0"/>
      <dgm:spPr/>
    </dgm:pt>
    <dgm:pt modelId="{573F2BE3-A828-49D4-87F3-B56FA0F2C048}" type="pres">
      <dgm:prSet presAssocID="{2E4DE449-7CFD-4BF2-8EBC-E6BB1210B456}" presName="hierChild5" presStyleCnt="0"/>
      <dgm:spPr/>
    </dgm:pt>
    <dgm:pt modelId="{41BE0396-5A0C-4075-8DAF-8D2EC0D274BD}" type="pres">
      <dgm:prSet presAssocID="{018FB453-20DB-473D-99D3-4AB3466D4F6C}" presName="Name37" presStyleLbl="parChTrans1D2" presStyleIdx="2" presStyleCnt="3"/>
      <dgm:spPr/>
    </dgm:pt>
    <dgm:pt modelId="{F0394816-8187-4498-AD8A-D70A55AA5774}" type="pres">
      <dgm:prSet presAssocID="{32BCD364-EE13-43D5-8361-6298D2DB509A}" presName="hierRoot2" presStyleCnt="0">
        <dgm:presLayoutVars>
          <dgm:hierBranch val="init"/>
        </dgm:presLayoutVars>
      </dgm:prSet>
      <dgm:spPr/>
    </dgm:pt>
    <dgm:pt modelId="{8CDBBB53-8832-48C8-962D-EE76B6F3D004}" type="pres">
      <dgm:prSet presAssocID="{32BCD364-EE13-43D5-8361-6298D2DB509A}" presName="rootComposite" presStyleCnt="0"/>
      <dgm:spPr/>
    </dgm:pt>
    <dgm:pt modelId="{E93C18CA-2C1E-4785-98DF-8AE71E839103}" type="pres">
      <dgm:prSet presAssocID="{32BCD364-EE13-43D5-8361-6298D2DB509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E8CFF7-1D46-47F9-9E0D-D8B2E5B448EE}" type="pres">
      <dgm:prSet presAssocID="{32BCD364-EE13-43D5-8361-6298D2DB509A}" presName="rootConnector" presStyleLbl="node2" presStyleIdx="2" presStyleCnt="3"/>
      <dgm:spPr/>
    </dgm:pt>
    <dgm:pt modelId="{49AF40B9-9FC2-422D-B2FA-23719E97ED07}" type="pres">
      <dgm:prSet presAssocID="{32BCD364-EE13-43D5-8361-6298D2DB509A}" presName="hierChild4" presStyleCnt="0"/>
      <dgm:spPr/>
    </dgm:pt>
    <dgm:pt modelId="{B42568DD-9D37-40D4-A3C0-CE3C1CFD24A0}" type="pres">
      <dgm:prSet presAssocID="{32BCD364-EE13-43D5-8361-6298D2DB509A}" presName="hierChild5" presStyleCnt="0"/>
      <dgm:spPr/>
    </dgm:pt>
    <dgm:pt modelId="{584F703E-F830-4B0B-B896-CF4AACE68E9F}" type="pres">
      <dgm:prSet presAssocID="{40E0E239-6293-49EF-AA3F-80ACDFBFA081}" presName="hierChild3" presStyleCnt="0"/>
      <dgm:spPr/>
    </dgm:pt>
  </dgm:ptLst>
  <dgm:cxnLst>
    <dgm:cxn modelId="{2151B4BC-708C-4A61-BC17-6BA1DBFF5110}" type="presOf" srcId="{40E0E239-6293-49EF-AA3F-80ACDFBFA081}" destId="{E8C8A8DB-CF33-4805-9882-9CF5C7481DA7}" srcOrd="0" destOrd="0" presId="urn:microsoft.com/office/officeart/2005/8/layout/orgChart1"/>
    <dgm:cxn modelId="{8FF422A7-B2E3-41B0-8C0F-2416C3511F59}" type="presOf" srcId="{32BCD364-EE13-43D5-8361-6298D2DB509A}" destId="{C5E8CFF7-1D46-47F9-9E0D-D8B2E5B448EE}" srcOrd="1" destOrd="0" presId="urn:microsoft.com/office/officeart/2005/8/layout/orgChart1"/>
    <dgm:cxn modelId="{61D2E0AA-1128-45AB-9D90-967D8B89E35E}" srcId="{F5E49529-F573-47E0-8C30-19013C12DCA9}" destId="{40E0E239-6293-49EF-AA3F-80ACDFBFA081}" srcOrd="0" destOrd="0" parTransId="{B9AB37B4-1B48-44A3-BAD0-F75FDDEF6F04}" sibTransId="{59403B62-1CE7-4D9C-ACD3-8E72B95E32C6}"/>
    <dgm:cxn modelId="{A3590B2C-4D05-4365-BBCE-ECE1F8278E16}" srcId="{40E0E239-6293-49EF-AA3F-80ACDFBFA081}" destId="{32BCD364-EE13-43D5-8361-6298D2DB509A}" srcOrd="2" destOrd="0" parTransId="{018FB453-20DB-473D-99D3-4AB3466D4F6C}" sibTransId="{FB6DEA35-7143-4B6D-AA75-17DC88C8E4B0}"/>
    <dgm:cxn modelId="{66BCE5A1-0C03-452E-B8EB-CDE1F95165DE}" srcId="{40E0E239-6293-49EF-AA3F-80ACDFBFA081}" destId="{2E4DE449-7CFD-4BF2-8EBC-E6BB1210B456}" srcOrd="1" destOrd="0" parTransId="{8A729814-D2A8-4BA7-A09C-4EE8EABB5EFB}" sibTransId="{88B62CA8-3795-4673-BDEB-6FC21E12AD0B}"/>
    <dgm:cxn modelId="{BD77F682-4065-4603-A5ED-28DBEAE8A663}" type="presOf" srcId="{8A729814-D2A8-4BA7-A09C-4EE8EABB5EFB}" destId="{B3C489F8-1C9C-46A0-AC91-14197178548F}" srcOrd="0" destOrd="0" presId="urn:microsoft.com/office/officeart/2005/8/layout/orgChart1"/>
    <dgm:cxn modelId="{EA4C7EBA-D35E-4092-B997-9E512CEF2401}" type="presOf" srcId="{C13B55D4-CBB2-4B5F-AF46-5133F9632055}" destId="{589F2B3E-0CDF-423E-890C-C879AC9FF4AA}" srcOrd="0" destOrd="0" presId="urn:microsoft.com/office/officeart/2005/8/layout/orgChart1"/>
    <dgm:cxn modelId="{FF52A073-02DF-41BD-B145-F60EF2EBD41A}" type="presOf" srcId="{2E4DE449-7CFD-4BF2-8EBC-E6BB1210B456}" destId="{6651E739-53F4-424F-86A5-4E669C5AD452}" srcOrd="0" destOrd="0" presId="urn:microsoft.com/office/officeart/2005/8/layout/orgChart1"/>
    <dgm:cxn modelId="{55E65CB2-EE86-46D3-941E-5130759B4471}" type="presOf" srcId="{2E4DE449-7CFD-4BF2-8EBC-E6BB1210B456}" destId="{61420FD4-B38D-48B8-B33F-F36422232CE9}" srcOrd="1" destOrd="0" presId="urn:microsoft.com/office/officeart/2005/8/layout/orgChart1"/>
    <dgm:cxn modelId="{FF0EC31D-6F39-4715-B6D3-F1CC8248447C}" type="presOf" srcId="{018FB453-20DB-473D-99D3-4AB3466D4F6C}" destId="{41BE0396-5A0C-4075-8DAF-8D2EC0D274BD}" srcOrd="0" destOrd="0" presId="urn:microsoft.com/office/officeart/2005/8/layout/orgChart1"/>
    <dgm:cxn modelId="{17CC1299-C7DA-417B-BC50-18C3261C6214}" type="presOf" srcId="{0E3F1BC5-E848-4E09-9D24-986EDAB851CA}" destId="{8950B0CD-260A-46CF-AD53-8E6359B4D8B2}" srcOrd="0" destOrd="0" presId="urn:microsoft.com/office/officeart/2005/8/layout/orgChart1"/>
    <dgm:cxn modelId="{8AFE34B6-2548-475E-AC02-6DC3B9B34122}" type="presOf" srcId="{40E0E239-6293-49EF-AA3F-80ACDFBFA081}" destId="{3B20C6DB-680A-4E12-B8D7-1BD4A17C7303}" srcOrd="1" destOrd="0" presId="urn:microsoft.com/office/officeart/2005/8/layout/orgChart1"/>
    <dgm:cxn modelId="{E7501D44-F0BB-42D4-B6E1-4E436B4D31B0}" type="presOf" srcId="{F5E49529-F573-47E0-8C30-19013C12DCA9}" destId="{7F6B7EC3-62B8-4EF9-841A-9730A6B5C8EA}" srcOrd="0" destOrd="0" presId="urn:microsoft.com/office/officeart/2005/8/layout/orgChart1"/>
    <dgm:cxn modelId="{0FA82046-AB6C-434C-80E5-91D7E32F4807}" srcId="{40E0E239-6293-49EF-AA3F-80ACDFBFA081}" destId="{C13B55D4-CBB2-4B5F-AF46-5133F9632055}" srcOrd="0" destOrd="0" parTransId="{0E3F1BC5-E848-4E09-9D24-986EDAB851CA}" sibTransId="{B2489936-58F2-461A-8FEA-FDE92D08C4D3}"/>
    <dgm:cxn modelId="{0E42CB2D-5A69-4912-AB3F-893B1E41933E}" type="presOf" srcId="{32BCD364-EE13-43D5-8361-6298D2DB509A}" destId="{E93C18CA-2C1E-4785-98DF-8AE71E839103}" srcOrd="0" destOrd="0" presId="urn:microsoft.com/office/officeart/2005/8/layout/orgChart1"/>
    <dgm:cxn modelId="{62346DBE-6046-4910-A372-2543FF210A9C}" type="presOf" srcId="{C13B55D4-CBB2-4B5F-AF46-5133F9632055}" destId="{D1B7A907-7172-4A98-A403-73CE79FD00B8}" srcOrd="1" destOrd="0" presId="urn:microsoft.com/office/officeart/2005/8/layout/orgChart1"/>
    <dgm:cxn modelId="{38324C45-A58A-4EF8-87DC-F08E1A5D2450}" type="presParOf" srcId="{7F6B7EC3-62B8-4EF9-841A-9730A6B5C8EA}" destId="{968D04AF-8930-4831-A278-52F0EBFEBBEC}" srcOrd="0" destOrd="0" presId="urn:microsoft.com/office/officeart/2005/8/layout/orgChart1"/>
    <dgm:cxn modelId="{E74F130C-0F56-44F6-BF6C-7935B75F2925}" type="presParOf" srcId="{968D04AF-8930-4831-A278-52F0EBFEBBEC}" destId="{69CEE8AF-8414-401B-B12E-D2B723D6EAEB}" srcOrd="0" destOrd="0" presId="urn:microsoft.com/office/officeart/2005/8/layout/orgChart1"/>
    <dgm:cxn modelId="{33D935E6-B618-4583-BB7D-8AE7369AB432}" type="presParOf" srcId="{69CEE8AF-8414-401B-B12E-D2B723D6EAEB}" destId="{E8C8A8DB-CF33-4805-9882-9CF5C7481DA7}" srcOrd="0" destOrd="0" presId="urn:microsoft.com/office/officeart/2005/8/layout/orgChart1"/>
    <dgm:cxn modelId="{06978EB7-9874-41C0-8845-CCB9541FD983}" type="presParOf" srcId="{69CEE8AF-8414-401B-B12E-D2B723D6EAEB}" destId="{3B20C6DB-680A-4E12-B8D7-1BD4A17C7303}" srcOrd="1" destOrd="0" presId="urn:microsoft.com/office/officeart/2005/8/layout/orgChart1"/>
    <dgm:cxn modelId="{89ECA8AD-78B0-4A1C-9A02-299C82A1A1C0}" type="presParOf" srcId="{968D04AF-8930-4831-A278-52F0EBFEBBEC}" destId="{9F9F359C-2CCE-4C47-A145-F239A3820826}" srcOrd="1" destOrd="0" presId="urn:microsoft.com/office/officeart/2005/8/layout/orgChart1"/>
    <dgm:cxn modelId="{355E94AB-9F1D-4CEA-B5D2-FE2B17FAFE75}" type="presParOf" srcId="{9F9F359C-2CCE-4C47-A145-F239A3820826}" destId="{8950B0CD-260A-46CF-AD53-8E6359B4D8B2}" srcOrd="0" destOrd="0" presId="urn:microsoft.com/office/officeart/2005/8/layout/orgChart1"/>
    <dgm:cxn modelId="{7BC1C746-9BDB-4DD1-B2B5-E2FFD3D3A639}" type="presParOf" srcId="{9F9F359C-2CCE-4C47-A145-F239A3820826}" destId="{3455404D-8FCD-44BB-81B5-079BFB65B62F}" srcOrd="1" destOrd="0" presId="urn:microsoft.com/office/officeart/2005/8/layout/orgChart1"/>
    <dgm:cxn modelId="{6F6EAF51-BD3E-4E90-8FB3-ABE3DDE0DE4B}" type="presParOf" srcId="{3455404D-8FCD-44BB-81B5-079BFB65B62F}" destId="{2A7E5584-B156-4A74-ACC8-373FD731BD6B}" srcOrd="0" destOrd="0" presId="urn:microsoft.com/office/officeart/2005/8/layout/orgChart1"/>
    <dgm:cxn modelId="{280E4EF4-17B2-48B3-8438-AC64D3316221}" type="presParOf" srcId="{2A7E5584-B156-4A74-ACC8-373FD731BD6B}" destId="{589F2B3E-0CDF-423E-890C-C879AC9FF4AA}" srcOrd="0" destOrd="0" presId="urn:microsoft.com/office/officeart/2005/8/layout/orgChart1"/>
    <dgm:cxn modelId="{6F2EA1FD-1E27-407F-A5ED-D60D206113A7}" type="presParOf" srcId="{2A7E5584-B156-4A74-ACC8-373FD731BD6B}" destId="{D1B7A907-7172-4A98-A403-73CE79FD00B8}" srcOrd="1" destOrd="0" presId="urn:microsoft.com/office/officeart/2005/8/layout/orgChart1"/>
    <dgm:cxn modelId="{9CEA353B-4EF1-436C-B5B3-B6CA52F315D3}" type="presParOf" srcId="{3455404D-8FCD-44BB-81B5-079BFB65B62F}" destId="{5F136775-CBCA-4218-B1FC-B4D809DFE3B2}" srcOrd="1" destOrd="0" presId="urn:microsoft.com/office/officeart/2005/8/layout/orgChart1"/>
    <dgm:cxn modelId="{6A70339F-8D4E-435A-A27F-6CB88B23FC74}" type="presParOf" srcId="{3455404D-8FCD-44BB-81B5-079BFB65B62F}" destId="{B88C2BCA-C851-4E61-B0E3-92575AAAC491}" srcOrd="2" destOrd="0" presId="urn:microsoft.com/office/officeart/2005/8/layout/orgChart1"/>
    <dgm:cxn modelId="{E7F2D6E4-0254-494B-807D-600576C0A66A}" type="presParOf" srcId="{9F9F359C-2CCE-4C47-A145-F239A3820826}" destId="{B3C489F8-1C9C-46A0-AC91-14197178548F}" srcOrd="2" destOrd="0" presId="urn:microsoft.com/office/officeart/2005/8/layout/orgChart1"/>
    <dgm:cxn modelId="{E7204E2B-B189-4235-AF7F-1CA4490CC66C}" type="presParOf" srcId="{9F9F359C-2CCE-4C47-A145-F239A3820826}" destId="{E1234B44-71B1-435A-8BAB-B9699388EDF4}" srcOrd="3" destOrd="0" presId="urn:microsoft.com/office/officeart/2005/8/layout/orgChart1"/>
    <dgm:cxn modelId="{7E89AA6C-E694-41D6-A35E-4DCBD7153EB8}" type="presParOf" srcId="{E1234B44-71B1-435A-8BAB-B9699388EDF4}" destId="{66655480-1F9D-4FC7-ADD8-12BECFD22717}" srcOrd="0" destOrd="0" presId="urn:microsoft.com/office/officeart/2005/8/layout/orgChart1"/>
    <dgm:cxn modelId="{E8881190-A80D-444C-8D9F-EF962082A18A}" type="presParOf" srcId="{66655480-1F9D-4FC7-ADD8-12BECFD22717}" destId="{6651E739-53F4-424F-86A5-4E669C5AD452}" srcOrd="0" destOrd="0" presId="urn:microsoft.com/office/officeart/2005/8/layout/orgChart1"/>
    <dgm:cxn modelId="{2D04755A-7189-4261-B73F-CC066740C9D3}" type="presParOf" srcId="{66655480-1F9D-4FC7-ADD8-12BECFD22717}" destId="{61420FD4-B38D-48B8-B33F-F36422232CE9}" srcOrd="1" destOrd="0" presId="urn:microsoft.com/office/officeart/2005/8/layout/orgChart1"/>
    <dgm:cxn modelId="{62512FB4-145F-45F1-A00C-1042A6F5EDC2}" type="presParOf" srcId="{E1234B44-71B1-435A-8BAB-B9699388EDF4}" destId="{B1E53762-5142-4815-BF2C-C82E7225B9CC}" srcOrd="1" destOrd="0" presId="urn:microsoft.com/office/officeart/2005/8/layout/orgChart1"/>
    <dgm:cxn modelId="{D97C9505-49A1-4390-AAAC-A1188108B703}" type="presParOf" srcId="{E1234B44-71B1-435A-8BAB-B9699388EDF4}" destId="{573F2BE3-A828-49D4-87F3-B56FA0F2C048}" srcOrd="2" destOrd="0" presId="urn:microsoft.com/office/officeart/2005/8/layout/orgChart1"/>
    <dgm:cxn modelId="{C0A16DEE-4281-4F0A-89FE-9F8FBD296545}" type="presParOf" srcId="{9F9F359C-2CCE-4C47-A145-F239A3820826}" destId="{41BE0396-5A0C-4075-8DAF-8D2EC0D274BD}" srcOrd="4" destOrd="0" presId="urn:microsoft.com/office/officeart/2005/8/layout/orgChart1"/>
    <dgm:cxn modelId="{A0A48B3F-A167-42BD-BCC3-246D35E46618}" type="presParOf" srcId="{9F9F359C-2CCE-4C47-A145-F239A3820826}" destId="{F0394816-8187-4498-AD8A-D70A55AA5774}" srcOrd="5" destOrd="0" presId="urn:microsoft.com/office/officeart/2005/8/layout/orgChart1"/>
    <dgm:cxn modelId="{E351AECB-4E53-43DA-AAEB-CF0FC69456E2}" type="presParOf" srcId="{F0394816-8187-4498-AD8A-D70A55AA5774}" destId="{8CDBBB53-8832-48C8-962D-EE76B6F3D004}" srcOrd="0" destOrd="0" presId="urn:microsoft.com/office/officeart/2005/8/layout/orgChart1"/>
    <dgm:cxn modelId="{30F6EC85-FBA2-4A56-9C6D-E3CA82B75842}" type="presParOf" srcId="{8CDBBB53-8832-48C8-962D-EE76B6F3D004}" destId="{E93C18CA-2C1E-4785-98DF-8AE71E839103}" srcOrd="0" destOrd="0" presId="urn:microsoft.com/office/officeart/2005/8/layout/orgChart1"/>
    <dgm:cxn modelId="{56766AB9-E489-4028-AA60-9188E043D274}" type="presParOf" srcId="{8CDBBB53-8832-48C8-962D-EE76B6F3D004}" destId="{C5E8CFF7-1D46-47F9-9E0D-D8B2E5B448EE}" srcOrd="1" destOrd="0" presId="urn:microsoft.com/office/officeart/2005/8/layout/orgChart1"/>
    <dgm:cxn modelId="{EB075A9B-134F-477A-9172-1C8B7E911A04}" type="presParOf" srcId="{F0394816-8187-4498-AD8A-D70A55AA5774}" destId="{49AF40B9-9FC2-422D-B2FA-23719E97ED07}" srcOrd="1" destOrd="0" presId="urn:microsoft.com/office/officeart/2005/8/layout/orgChart1"/>
    <dgm:cxn modelId="{07FDD2D1-0B76-426F-961B-CFE00E6714AB}" type="presParOf" srcId="{F0394816-8187-4498-AD8A-D70A55AA5774}" destId="{B42568DD-9D37-40D4-A3C0-CE3C1CFD24A0}" srcOrd="2" destOrd="0" presId="urn:microsoft.com/office/officeart/2005/8/layout/orgChart1"/>
    <dgm:cxn modelId="{415F19BF-BFFB-47D3-BF5F-CAF93888C09D}" type="presParOf" srcId="{968D04AF-8930-4831-A278-52F0EBFEBBEC}" destId="{584F703E-F830-4B0B-B896-CF4AACE68E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E49529-F573-47E0-8C30-19013C12DCA9}" type="doc">
      <dgm:prSet loTypeId="urn:microsoft.com/office/officeart/2005/8/layout/orgChart1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40E0E239-6293-49EF-AA3F-80ACDFBFA081}">
      <dgm:prSet phldrT="[Texto]"/>
      <dgm:spPr/>
      <dgm:t>
        <a:bodyPr/>
        <a:lstStyle/>
        <a:p>
          <a:r>
            <a:rPr lang="es-ES" b="1" dirty="0" smtClean="0"/>
            <a:t>Inhibidores irreversibles</a:t>
          </a:r>
          <a:endParaRPr lang="es-ES" b="1" dirty="0"/>
        </a:p>
      </dgm:t>
    </dgm:pt>
    <dgm:pt modelId="{B9AB37B4-1B48-44A3-BAD0-F75FDDEF6F04}" type="parTrans" cxnId="{61D2E0AA-1128-45AB-9D90-967D8B89E35E}">
      <dgm:prSet/>
      <dgm:spPr/>
      <dgm:t>
        <a:bodyPr/>
        <a:lstStyle/>
        <a:p>
          <a:endParaRPr lang="es-ES"/>
        </a:p>
      </dgm:t>
    </dgm:pt>
    <dgm:pt modelId="{59403B62-1CE7-4D9C-ACD3-8E72B95E32C6}" type="sibTrans" cxnId="{61D2E0AA-1128-45AB-9D90-967D8B89E35E}">
      <dgm:prSet/>
      <dgm:spPr/>
      <dgm:t>
        <a:bodyPr/>
        <a:lstStyle/>
        <a:p>
          <a:endParaRPr lang="es-ES"/>
        </a:p>
      </dgm:t>
    </dgm:pt>
    <dgm:pt modelId="{7F6B7EC3-62B8-4EF9-841A-9730A6B5C8EA}" type="pres">
      <dgm:prSet presAssocID="{F5E49529-F573-47E0-8C30-19013C12DC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68D04AF-8930-4831-A278-52F0EBFEBBEC}" type="pres">
      <dgm:prSet presAssocID="{40E0E239-6293-49EF-AA3F-80ACDFBFA081}" presName="hierRoot1" presStyleCnt="0">
        <dgm:presLayoutVars>
          <dgm:hierBranch val="init"/>
        </dgm:presLayoutVars>
      </dgm:prSet>
      <dgm:spPr/>
    </dgm:pt>
    <dgm:pt modelId="{69CEE8AF-8414-401B-B12E-D2B723D6EAEB}" type="pres">
      <dgm:prSet presAssocID="{40E0E239-6293-49EF-AA3F-80ACDFBFA081}" presName="rootComposite1" presStyleCnt="0"/>
      <dgm:spPr/>
    </dgm:pt>
    <dgm:pt modelId="{E8C8A8DB-CF33-4805-9882-9CF5C7481DA7}" type="pres">
      <dgm:prSet presAssocID="{40E0E239-6293-49EF-AA3F-80ACDFBFA08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20C6DB-680A-4E12-B8D7-1BD4A17C7303}" type="pres">
      <dgm:prSet presAssocID="{40E0E239-6293-49EF-AA3F-80ACDFBFA081}" presName="rootConnector1" presStyleLbl="node1" presStyleIdx="0" presStyleCnt="0"/>
      <dgm:spPr/>
    </dgm:pt>
    <dgm:pt modelId="{9F9F359C-2CCE-4C47-A145-F239A3820826}" type="pres">
      <dgm:prSet presAssocID="{40E0E239-6293-49EF-AA3F-80ACDFBFA081}" presName="hierChild2" presStyleCnt="0"/>
      <dgm:spPr/>
    </dgm:pt>
    <dgm:pt modelId="{584F703E-F830-4B0B-B896-CF4AACE68E9F}" type="pres">
      <dgm:prSet presAssocID="{40E0E239-6293-49EF-AA3F-80ACDFBFA081}" presName="hierChild3" presStyleCnt="0"/>
      <dgm:spPr/>
    </dgm:pt>
  </dgm:ptLst>
  <dgm:cxnLst>
    <dgm:cxn modelId="{EDB89958-D79F-4311-8D1C-CBA9B2203DEF}" type="presOf" srcId="{F5E49529-F573-47E0-8C30-19013C12DCA9}" destId="{7F6B7EC3-62B8-4EF9-841A-9730A6B5C8EA}" srcOrd="0" destOrd="0" presId="urn:microsoft.com/office/officeart/2005/8/layout/orgChart1"/>
    <dgm:cxn modelId="{54C78F79-C63D-4ED3-8114-9A0DEF09335C}" type="presOf" srcId="{40E0E239-6293-49EF-AA3F-80ACDFBFA081}" destId="{3B20C6DB-680A-4E12-B8D7-1BD4A17C7303}" srcOrd="1" destOrd="0" presId="urn:microsoft.com/office/officeart/2005/8/layout/orgChart1"/>
    <dgm:cxn modelId="{61D2E0AA-1128-45AB-9D90-967D8B89E35E}" srcId="{F5E49529-F573-47E0-8C30-19013C12DCA9}" destId="{40E0E239-6293-49EF-AA3F-80ACDFBFA081}" srcOrd="0" destOrd="0" parTransId="{B9AB37B4-1B48-44A3-BAD0-F75FDDEF6F04}" sibTransId="{59403B62-1CE7-4D9C-ACD3-8E72B95E32C6}"/>
    <dgm:cxn modelId="{5A1DBD12-1AA7-4D15-B1B7-5FA98D878950}" type="presOf" srcId="{40E0E239-6293-49EF-AA3F-80ACDFBFA081}" destId="{E8C8A8DB-CF33-4805-9882-9CF5C7481DA7}" srcOrd="0" destOrd="0" presId="urn:microsoft.com/office/officeart/2005/8/layout/orgChart1"/>
    <dgm:cxn modelId="{92B99045-866F-4B62-A305-7A2CEF7D7F83}" type="presParOf" srcId="{7F6B7EC3-62B8-4EF9-841A-9730A6B5C8EA}" destId="{968D04AF-8930-4831-A278-52F0EBFEBBEC}" srcOrd="0" destOrd="0" presId="urn:microsoft.com/office/officeart/2005/8/layout/orgChart1"/>
    <dgm:cxn modelId="{FA5C7D44-2656-4C55-989B-5EC1FA189E76}" type="presParOf" srcId="{968D04AF-8930-4831-A278-52F0EBFEBBEC}" destId="{69CEE8AF-8414-401B-B12E-D2B723D6EAEB}" srcOrd="0" destOrd="0" presId="urn:microsoft.com/office/officeart/2005/8/layout/orgChart1"/>
    <dgm:cxn modelId="{4A1025F7-3DB0-48C6-9155-ED08CEFAA87D}" type="presParOf" srcId="{69CEE8AF-8414-401B-B12E-D2B723D6EAEB}" destId="{E8C8A8DB-CF33-4805-9882-9CF5C7481DA7}" srcOrd="0" destOrd="0" presId="urn:microsoft.com/office/officeart/2005/8/layout/orgChart1"/>
    <dgm:cxn modelId="{79542E89-9264-481A-ADD6-C75F623EE05A}" type="presParOf" srcId="{69CEE8AF-8414-401B-B12E-D2B723D6EAEB}" destId="{3B20C6DB-680A-4E12-B8D7-1BD4A17C7303}" srcOrd="1" destOrd="0" presId="urn:microsoft.com/office/officeart/2005/8/layout/orgChart1"/>
    <dgm:cxn modelId="{3652689A-2544-4BA0-8266-C71BE71E6573}" type="presParOf" srcId="{968D04AF-8930-4831-A278-52F0EBFEBBEC}" destId="{9F9F359C-2CCE-4C47-A145-F239A3820826}" srcOrd="1" destOrd="0" presId="urn:microsoft.com/office/officeart/2005/8/layout/orgChart1"/>
    <dgm:cxn modelId="{F15132A0-ABDC-42FC-A878-028916E3889A}" type="presParOf" srcId="{968D04AF-8930-4831-A278-52F0EBFEBBEC}" destId="{584F703E-F830-4B0B-B896-CF4AACE68E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99FB5-A2C5-4507-ABFF-0FE8C956B278}">
      <dsp:nvSpPr>
        <dsp:cNvPr id="0" name=""/>
        <dsp:cNvSpPr/>
      </dsp:nvSpPr>
      <dsp:spPr>
        <a:xfrm>
          <a:off x="429" y="81262"/>
          <a:ext cx="1674307" cy="10045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Cofactor	</a:t>
          </a:r>
          <a:endParaRPr lang="es-ES" sz="2400" kern="1200" dirty="0"/>
        </a:p>
      </dsp:txBody>
      <dsp:txXfrm>
        <a:off x="429" y="81262"/>
        <a:ext cx="1674307" cy="1004584"/>
      </dsp:txXfrm>
    </dsp:sp>
    <dsp:sp modelId="{FCC13CED-4E46-4A38-B59C-E3907A3D3CD2}">
      <dsp:nvSpPr>
        <dsp:cNvPr id="0" name=""/>
        <dsp:cNvSpPr/>
      </dsp:nvSpPr>
      <dsp:spPr>
        <a:xfrm>
          <a:off x="1842167" y="81262"/>
          <a:ext cx="1674307" cy="10045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Coenzima</a:t>
          </a:r>
          <a:endParaRPr lang="es-ES" sz="2400" kern="1200" dirty="0"/>
        </a:p>
      </dsp:txBody>
      <dsp:txXfrm>
        <a:off x="1842167" y="81262"/>
        <a:ext cx="1674307" cy="1004584"/>
      </dsp:txXfrm>
    </dsp:sp>
    <dsp:sp modelId="{9671B7FB-3766-4774-98C7-1A169E90836E}">
      <dsp:nvSpPr>
        <dsp:cNvPr id="0" name=""/>
        <dsp:cNvSpPr/>
      </dsp:nvSpPr>
      <dsp:spPr>
        <a:xfrm>
          <a:off x="429" y="1253277"/>
          <a:ext cx="1674307" cy="10045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Grupo prostético</a:t>
          </a:r>
          <a:endParaRPr lang="es-ES" sz="2400" kern="1200" dirty="0"/>
        </a:p>
      </dsp:txBody>
      <dsp:txXfrm>
        <a:off x="429" y="1253277"/>
        <a:ext cx="1674307" cy="1004584"/>
      </dsp:txXfrm>
    </dsp:sp>
    <dsp:sp modelId="{0E21BD26-E9D0-4CCA-8EA6-92BCA0211548}">
      <dsp:nvSpPr>
        <dsp:cNvPr id="0" name=""/>
        <dsp:cNvSpPr/>
      </dsp:nvSpPr>
      <dsp:spPr>
        <a:xfrm>
          <a:off x="1842167" y="1253277"/>
          <a:ext cx="1674307" cy="10045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Holoenzima</a:t>
          </a:r>
          <a:endParaRPr lang="es-ES" sz="2400" kern="1200" dirty="0"/>
        </a:p>
      </dsp:txBody>
      <dsp:txXfrm>
        <a:off x="1842167" y="1253277"/>
        <a:ext cx="1674307" cy="1004584"/>
      </dsp:txXfrm>
    </dsp:sp>
    <dsp:sp modelId="{ECD4AA3F-ECD2-47F9-9AF7-02A01ECF940A}">
      <dsp:nvSpPr>
        <dsp:cNvPr id="0" name=""/>
        <dsp:cNvSpPr/>
      </dsp:nvSpPr>
      <dsp:spPr>
        <a:xfrm>
          <a:off x="921298" y="2425293"/>
          <a:ext cx="1674307" cy="10045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Apoenzima</a:t>
          </a:r>
          <a:endParaRPr lang="es-ES" sz="2400" kern="1200" dirty="0"/>
        </a:p>
      </dsp:txBody>
      <dsp:txXfrm>
        <a:off x="921298" y="2425293"/>
        <a:ext cx="1674307" cy="1004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E97B4-4E33-4232-B8E9-695CC7DAFDCF}">
      <dsp:nvSpPr>
        <dsp:cNvPr id="0" name=""/>
        <dsp:cNvSpPr/>
      </dsp:nvSpPr>
      <dsp:spPr>
        <a:xfrm>
          <a:off x="4660900" y="2836485"/>
          <a:ext cx="3997246" cy="277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47"/>
              </a:lnTo>
              <a:lnTo>
                <a:pt x="3997246" y="138747"/>
              </a:lnTo>
              <a:lnTo>
                <a:pt x="3997246" y="27749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E0B91-5FF6-40AB-AECB-0A2D43ED67AF}">
      <dsp:nvSpPr>
        <dsp:cNvPr id="0" name=""/>
        <dsp:cNvSpPr/>
      </dsp:nvSpPr>
      <dsp:spPr>
        <a:xfrm>
          <a:off x="4660900" y="2836485"/>
          <a:ext cx="2398347" cy="277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47"/>
              </a:lnTo>
              <a:lnTo>
                <a:pt x="2398347" y="138747"/>
              </a:lnTo>
              <a:lnTo>
                <a:pt x="2398347" y="27749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79F58-A793-4070-B3E3-511E69FA69E4}">
      <dsp:nvSpPr>
        <dsp:cNvPr id="0" name=""/>
        <dsp:cNvSpPr/>
      </dsp:nvSpPr>
      <dsp:spPr>
        <a:xfrm>
          <a:off x="4660900" y="2836485"/>
          <a:ext cx="799449" cy="277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47"/>
              </a:lnTo>
              <a:lnTo>
                <a:pt x="799449" y="138747"/>
              </a:lnTo>
              <a:lnTo>
                <a:pt x="799449" y="27749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459AC-14BF-44EA-B7B4-4AE43E1FD74A}">
      <dsp:nvSpPr>
        <dsp:cNvPr id="0" name=""/>
        <dsp:cNvSpPr/>
      </dsp:nvSpPr>
      <dsp:spPr>
        <a:xfrm>
          <a:off x="3861450" y="2836485"/>
          <a:ext cx="799449" cy="277494"/>
        </a:xfrm>
        <a:custGeom>
          <a:avLst/>
          <a:gdLst/>
          <a:ahLst/>
          <a:cxnLst/>
          <a:rect l="0" t="0" r="0" b="0"/>
          <a:pathLst>
            <a:path>
              <a:moveTo>
                <a:pt x="799449" y="0"/>
              </a:moveTo>
              <a:lnTo>
                <a:pt x="799449" y="138747"/>
              </a:lnTo>
              <a:lnTo>
                <a:pt x="0" y="138747"/>
              </a:lnTo>
              <a:lnTo>
                <a:pt x="0" y="27749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24834-BFD4-498E-B592-9CD2CEBBDFA6}">
      <dsp:nvSpPr>
        <dsp:cNvPr id="0" name=""/>
        <dsp:cNvSpPr/>
      </dsp:nvSpPr>
      <dsp:spPr>
        <a:xfrm>
          <a:off x="2262552" y="2836485"/>
          <a:ext cx="2398347" cy="277494"/>
        </a:xfrm>
        <a:custGeom>
          <a:avLst/>
          <a:gdLst/>
          <a:ahLst/>
          <a:cxnLst/>
          <a:rect l="0" t="0" r="0" b="0"/>
          <a:pathLst>
            <a:path>
              <a:moveTo>
                <a:pt x="2398347" y="0"/>
              </a:moveTo>
              <a:lnTo>
                <a:pt x="2398347" y="138747"/>
              </a:lnTo>
              <a:lnTo>
                <a:pt x="0" y="138747"/>
              </a:lnTo>
              <a:lnTo>
                <a:pt x="0" y="27749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D628C-F23D-490F-8A60-66411484CC86}">
      <dsp:nvSpPr>
        <dsp:cNvPr id="0" name=""/>
        <dsp:cNvSpPr/>
      </dsp:nvSpPr>
      <dsp:spPr>
        <a:xfrm>
          <a:off x="663653" y="2836485"/>
          <a:ext cx="3997246" cy="277494"/>
        </a:xfrm>
        <a:custGeom>
          <a:avLst/>
          <a:gdLst/>
          <a:ahLst/>
          <a:cxnLst/>
          <a:rect l="0" t="0" r="0" b="0"/>
          <a:pathLst>
            <a:path>
              <a:moveTo>
                <a:pt x="3997246" y="0"/>
              </a:moveTo>
              <a:lnTo>
                <a:pt x="3997246" y="138747"/>
              </a:lnTo>
              <a:lnTo>
                <a:pt x="0" y="138747"/>
              </a:lnTo>
              <a:lnTo>
                <a:pt x="0" y="27749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7C22D-9B5F-490D-8DCD-75D2C09A4B9D}">
      <dsp:nvSpPr>
        <dsp:cNvPr id="0" name=""/>
        <dsp:cNvSpPr/>
      </dsp:nvSpPr>
      <dsp:spPr>
        <a:xfrm>
          <a:off x="4000198" y="2175783"/>
          <a:ext cx="1321403" cy="66070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Se clasifican en:</a:t>
          </a:r>
          <a:endParaRPr lang="es-ES" sz="1400" b="1" kern="1200" dirty="0"/>
        </a:p>
      </dsp:txBody>
      <dsp:txXfrm>
        <a:off x="4000198" y="2175783"/>
        <a:ext cx="1321403" cy="660701"/>
      </dsp:txXfrm>
    </dsp:sp>
    <dsp:sp modelId="{AE719E23-1E5F-4321-BC53-6697D631EB5A}">
      <dsp:nvSpPr>
        <dsp:cNvPr id="0" name=""/>
        <dsp:cNvSpPr/>
      </dsp:nvSpPr>
      <dsp:spPr>
        <a:xfrm>
          <a:off x="2951" y="3113980"/>
          <a:ext cx="1321403" cy="66070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err="1" smtClean="0"/>
            <a:t>Oxidorreductasas</a:t>
          </a:r>
          <a:endParaRPr lang="es-ES" sz="1400" b="1" kern="1200" dirty="0"/>
        </a:p>
      </dsp:txBody>
      <dsp:txXfrm>
        <a:off x="2951" y="3113980"/>
        <a:ext cx="1321403" cy="660701"/>
      </dsp:txXfrm>
    </dsp:sp>
    <dsp:sp modelId="{3B17C024-4134-4D78-B3D6-090A0CD4FEA4}">
      <dsp:nvSpPr>
        <dsp:cNvPr id="0" name=""/>
        <dsp:cNvSpPr/>
      </dsp:nvSpPr>
      <dsp:spPr>
        <a:xfrm>
          <a:off x="1601850" y="3113980"/>
          <a:ext cx="1321403" cy="66070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err="1" smtClean="0"/>
            <a:t>Transferasas</a:t>
          </a:r>
          <a:endParaRPr lang="es-ES" sz="1400" b="1" kern="1200" dirty="0"/>
        </a:p>
      </dsp:txBody>
      <dsp:txXfrm>
        <a:off x="1601850" y="3113980"/>
        <a:ext cx="1321403" cy="660701"/>
      </dsp:txXfrm>
    </dsp:sp>
    <dsp:sp modelId="{F3C9FBC4-EEE4-4225-B262-364655620E0A}">
      <dsp:nvSpPr>
        <dsp:cNvPr id="0" name=""/>
        <dsp:cNvSpPr/>
      </dsp:nvSpPr>
      <dsp:spPr>
        <a:xfrm>
          <a:off x="3200748" y="3113980"/>
          <a:ext cx="1321403" cy="66070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Hidrolasas</a:t>
          </a:r>
          <a:endParaRPr lang="es-ES" sz="1400" b="1" kern="1200" dirty="0"/>
        </a:p>
      </dsp:txBody>
      <dsp:txXfrm>
        <a:off x="3200748" y="3113980"/>
        <a:ext cx="1321403" cy="660701"/>
      </dsp:txXfrm>
    </dsp:sp>
    <dsp:sp modelId="{4C9D14E5-3F1A-44E5-9264-269A7E5F8F68}">
      <dsp:nvSpPr>
        <dsp:cNvPr id="0" name=""/>
        <dsp:cNvSpPr/>
      </dsp:nvSpPr>
      <dsp:spPr>
        <a:xfrm>
          <a:off x="4799647" y="3113980"/>
          <a:ext cx="1321403" cy="66070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err="1" smtClean="0"/>
            <a:t>Liasas</a:t>
          </a:r>
          <a:endParaRPr lang="es-ES" sz="1400" b="1" kern="1200" dirty="0"/>
        </a:p>
      </dsp:txBody>
      <dsp:txXfrm>
        <a:off x="4799647" y="3113980"/>
        <a:ext cx="1321403" cy="660701"/>
      </dsp:txXfrm>
    </dsp:sp>
    <dsp:sp modelId="{785D2A48-1564-4D47-B615-2B76B9C6C2BF}">
      <dsp:nvSpPr>
        <dsp:cNvPr id="0" name=""/>
        <dsp:cNvSpPr/>
      </dsp:nvSpPr>
      <dsp:spPr>
        <a:xfrm>
          <a:off x="6398546" y="3113980"/>
          <a:ext cx="1321403" cy="66070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err="1" smtClean="0"/>
            <a:t>Isomerasas</a:t>
          </a:r>
          <a:endParaRPr lang="es-ES" sz="1400" b="1" kern="1200" dirty="0"/>
        </a:p>
      </dsp:txBody>
      <dsp:txXfrm>
        <a:off x="6398546" y="3113980"/>
        <a:ext cx="1321403" cy="660701"/>
      </dsp:txXfrm>
    </dsp:sp>
    <dsp:sp modelId="{BA7F5852-37F2-4E5D-8D0B-F4C5D1E308B3}">
      <dsp:nvSpPr>
        <dsp:cNvPr id="0" name=""/>
        <dsp:cNvSpPr/>
      </dsp:nvSpPr>
      <dsp:spPr>
        <a:xfrm>
          <a:off x="7997444" y="3113980"/>
          <a:ext cx="1321403" cy="66070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err="1" smtClean="0"/>
            <a:t>Ligasas</a:t>
          </a:r>
          <a:endParaRPr lang="es-ES" sz="1400" b="1" kern="1200" dirty="0"/>
        </a:p>
      </dsp:txBody>
      <dsp:txXfrm>
        <a:off x="7997444" y="3113980"/>
        <a:ext cx="1321403" cy="660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E0396-5A0C-4075-8DAF-8D2EC0D274BD}">
      <dsp:nvSpPr>
        <dsp:cNvPr id="0" name=""/>
        <dsp:cNvSpPr/>
      </dsp:nvSpPr>
      <dsp:spPr>
        <a:xfrm>
          <a:off x="2508466" y="631999"/>
          <a:ext cx="1528367" cy="265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26"/>
              </a:lnTo>
              <a:lnTo>
                <a:pt x="1528367" y="132626"/>
              </a:lnTo>
              <a:lnTo>
                <a:pt x="1528367" y="26525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489F8-1C9C-46A0-AC91-14197178548F}">
      <dsp:nvSpPr>
        <dsp:cNvPr id="0" name=""/>
        <dsp:cNvSpPr/>
      </dsp:nvSpPr>
      <dsp:spPr>
        <a:xfrm>
          <a:off x="2462746" y="631999"/>
          <a:ext cx="91440" cy="265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25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0B0CD-260A-46CF-AD53-8E6359B4D8B2}">
      <dsp:nvSpPr>
        <dsp:cNvPr id="0" name=""/>
        <dsp:cNvSpPr/>
      </dsp:nvSpPr>
      <dsp:spPr>
        <a:xfrm>
          <a:off x="980099" y="631999"/>
          <a:ext cx="1528367" cy="265253"/>
        </a:xfrm>
        <a:custGeom>
          <a:avLst/>
          <a:gdLst/>
          <a:ahLst/>
          <a:cxnLst/>
          <a:rect l="0" t="0" r="0" b="0"/>
          <a:pathLst>
            <a:path>
              <a:moveTo>
                <a:pt x="1528367" y="0"/>
              </a:moveTo>
              <a:lnTo>
                <a:pt x="1528367" y="132626"/>
              </a:lnTo>
              <a:lnTo>
                <a:pt x="0" y="132626"/>
              </a:lnTo>
              <a:lnTo>
                <a:pt x="0" y="26525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8A8DB-CF33-4805-9882-9CF5C7481DA7}">
      <dsp:nvSpPr>
        <dsp:cNvPr id="0" name=""/>
        <dsp:cNvSpPr/>
      </dsp:nvSpPr>
      <dsp:spPr>
        <a:xfrm>
          <a:off x="1876909" y="442"/>
          <a:ext cx="1263113" cy="63155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Inhibidores reversibles</a:t>
          </a:r>
          <a:endParaRPr lang="es-ES" sz="1900" b="1" kern="1200" dirty="0"/>
        </a:p>
      </dsp:txBody>
      <dsp:txXfrm>
        <a:off x="1876909" y="442"/>
        <a:ext cx="1263113" cy="631556"/>
      </dsp:txXfrm>
    </dsp:sp>
    <dsp:sp modelId="{589F2B3E-0CDF-423E-890C-C879AC9FF4AA}">
      <dsp:nvSpPr>
        <dsp:cNvPr id="0" name=""/>
        <dsp:cNvSpPr/>
      </dsp:nvSpPr>
      <dsp:spPr>
        <a:xfrm>
          <a:off x="348542" y="897253"/>
          <a:ext cx="1263113" cy="63155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Competitivo</a:t>
          </a:r>
          <a:endParaRPr lang="es-ES" sz="1900" b="1" kern="1200" dirty="0"/>
        </a:p>
      </dsp:txBody>
      <dsp:txXfrm>
        <a:off x="348542" y="897253"/>
        <a:ext cx="1263113" cy="631556"/>
      </dsp:txXfrm>
    </dsp:sp>
    <dsp:sp modelId="{6651E739-53F4-424F-86A5-4E669C5AD452}">
      <dsp:nvSpPr>
        <dsp:cNvPr id="0" name=""/>
        <dsp:cNvSpPr/>
      </dsp:nvSpPr>
      <dsp:spPr>
        <a:xfrm>
          <a:off x="1876909" y="897253"/>
          <a:ext cx="1263113" cy="63155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No competitivo</a:t>
          </a:r>
          <a:endParaRPr lang="es-ES" sz="1900" b="1" kern="1200" dirty="0"/>
        </a:p>
      </dsp:txBody>
      <dsp:txXfrm>
        <a:off x="1876909" y="897253"/>
        <a:ext cx="1263113" cy="631556"/>
      </dsp:txXfrm>
    </dsp:sp>
    <dsp:sp modelId="{E93C18CA-2C1E-4785-98DF-8AE71E839103}">
      <dsp:nvSpPr>
        <dsp:cNvPr id="0" name=""/>
        <dsp:cNvSpPr/>
      </dsp:nvSpPr>
      <dsp:spPr>
        <a:xfrm>
          <a:off x="3405276" y="897253"/>
          <a:ext cx="1263113" cy="63155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Mixto</a:t>
          </a:r>
          <a:endParaRPr lang="es-ES" sz="1900" b="1" kern="1200" dirty="0"/>
        </a:p>
      </dsp:txBody>
      <dsp:txXfrm>
        <a:off x="3405276" y="897253"/>
        <a:ext cx="1263113" cy="6315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8A8DB-CF33-4805-9882-9CF5C7481DA7}">
      <dsp:nvSpPr>
        <dsp:cNvPr id="0" name=""/>
        <dsp:cNvSpPr/>
      </dsp:nvSpPr>
      <dsp:spPr>
        <a:xfrm>
          <a:off x="306769" y="327"/>
          <a:ext cx="1638302" cy="81915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Inhibidores irreversibles</a:t>
          </a:r>
          <a:endParaRPr lang="es-ES" sz="2400" b="1" kern="1200" dirty="0"/>
        </a:p>
      </dsp:txBody>
      <dsp:txXfrm>
        <a:off x="306769" y="327"/>
        <a:ext cx="1638302" cy="819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3826-E9A3-4148-988C-0FB3493B56C8}" type="datetimeFigureOut">
              <a:rPr lang="es-ES" smtClean="0"/>
              <a:t>17/11/2019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FE03E-EB4A-4471-8405-D9340A5DCF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58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FE03E-EB4A-4471-8405-D9340A5DCF3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25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FE03E-EB4A-4471-8405-D9340A5DCF37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28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FE03E-EB4A-4471-8405-D9340A5DCF37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434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FE03E-EB4A-4471-8405-D9340A5DCF37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78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0492-2D41-4D99-AC3D-9BA1C8ED33E3}" type="datetimeFigureOut">
              <a:rPr lang="es-ES" smtClean="0"/>
              <a:t>17/11/2019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7D9B-4DFB-4922-AC3C-9C6F85B4DF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23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0492-2D41-4D99-AC3D-9BA1C8ED33E3}" type="datetimeFigureOut">
              <a:rPr lang="es-ES" smtClean="0"/>
              <a:t>17/11/2019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7D9B-4DFB-4922-AC3C-9C6F85B4DF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75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0492-2D41-4D99-AC3D-9BA1C8ED33E3}" type="datetimeFigureOut">
              <a:rPr lang="es-ES" smtClean="0"/>
              <a:t>17/11/2019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7D9B-4DFB-4922-AC3C-9C6F85B4DF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34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0492-2D41-4D99-AC3D-9BA1C8ED33E3}" type="datetimeFigureOut">
              <a:rPr lang="es-ES" smtClean="0"/>
              <a:t>17/11/2019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7D9B-4DFB-4922-AC3C-9C6F85B4DF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17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0492-2D41-4D99-AC3D-9BA1C8ED33E3}" type="datetimeFigureOut">
              <a:rPr lang="es-ES" smtClean="0"/>
              <a:t>17/11/2019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7D9B-4DFB-4922-AC3C-9C6F85B4DF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15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0492-2D41-4D99-AC3D-9BA1C8ED33E3}" type="datetimeFigureOut">
              <a:rPr lang="es-ES" smtClean="0"/>
              <a:t>17/11/2019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7D9B-4DFB-4922-AC3C-9C6F85B4DF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38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0492-2D41-4D99-AC3D-9BA1C8ED33E3}" type="datetimeFigureOut">
              <a:rPr lang="es-ES" smtClean="0"/>
              <a:t>17/11/2019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7D9B-4DFB-4922-AC3C-9C6F85B4DF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62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0492-2D41-4D99-AC3D-9BA1C8ED33E3}" type="datetimeFigureOut">
              <a:rPr lang="es-ES" smtClean="0"/>
              <a:t>17/11/2019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7D9B-4DFB-4922-AC3C-9C6F85B4DF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50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0492-2D41-4D99-AC3D-9BA1C8ED33E3}" type="datetimeFigureOut">
              <a:rPr lang="es-ES" smtClean="0"/>
              <a:t>17/11/2019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7D9B-4DFB-4922-AC3C-9C6F85B4DF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2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0492-2D41-4D99-AC3D-9BA1C8ED33E3}" type="datetimeFigureOut">
              <a:rPr lang="es-ES" smtClean="0"/>
              <a:t>17/11/2019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7D9B-4DFB-4922-AC3C-9C6F85B4DF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28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0492-2D41-4D99-AC3D-9BA1C8ED33E3}" type="datetimeFigureOut">
              <a:rPr lang="es-ES" smtClean="0"/>
              <a:t>17/11/2019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7D9B-4DFB-4922-AC3C-9C6F85B4DF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1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50492-2D41-4D99-AC3D-9BA1C8ED33E3}" type="datetimeFigureOut">
              <a:rPr lang="es-ES" smtClean="0"/>
              <a:t>17/11/2019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87D9B-4DFB-4922-AC3C-9C6F85B4DF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51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image" Target="../media/image9.png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7" y="155343"/>
            <a:ext cx="10538630" cy="6514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417320" y="-283985"/>
            <a:ext cx="9144000" cy="2387600"/>
          </a:xfrm>
        </p:spPr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Regulación del metabolismo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20940" y="4869180"/>
            <a:ext cx="3307080" cy="1988820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Ana García Quiroga</a:t>
            </a:r>
          </a:p>
          <a:p>
            <a:endParaRPr lang="es-ES" dirty="0">
              <a:latin typeface="Comic Sans MS" panose="030F0702030302020204" pitchFamily="66" charset="0"/>
            </a:endParaRPr>
          </a:p>
          <a:p>
            <a:r>
              <a:rPr lang="es-ES" sz="1800" dirty="0" smtClean="0">
                <a:latin typeface="Comic Sans MS" panose="030F0702030302020204" pitchFamily="66" charset="0"/>
              </a:rPr>
              <a:t>Metodología Experimental y Aprendizaje de la Física y la Química</a:t>
            </a:r>
            <a:endParaRPr lang="es-E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7" y="155343"/>
            <a:ext cx="10538630" cy="6514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Diversidad metabólica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9764" y="2016641"/>
            <a:ext cx="8591715" cy="375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63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7" y="155343"/>
            <a:ext cx="10538630" cy="6514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omic Sans MS" panose="030F0702030302020204" pitchFamily="66" charset="0"/>
              </a:rPr>
              <a:t>Importancia del ATP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699"/>
          <a:stretch/>
        </p:blipFill>
        <p:spPr>
          <a:xfrm>
            <a:off x="6258912" y="1505404"/>
            <a:ext cx="4477405" cy="177289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54908" y="2147480"/>
            <a:ext cx="2710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omic Sans MS" panose="030F0702030302020204" pitchFamily="66" charset="0"/>
              </a:rPr>
              <a:t>Carga energética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Flecha izquierda 6"/>
          <p:cNvSpPr/>
          <p:nvPr/>
        </p:nvSpPr>
        <p:spPr>
          <a:xfrm rot="10800000">
            <a:off x="4708787" y="2153678"/>
            <a:ext cx="993228" cy="46900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083" y="3412737"/>
            <a:ext cx="4291722" cy="316232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183" y="4055972"/>
            <a:ext cx="3742861" cy="14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5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1" y="155343"/>
            <a:ext cx="10516737" cy="6514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Bioenergética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14551"/>
            <a:ext cx="10515600" cy="4062412"/>
          </a:xfrm>
        </p:spPr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Acoplamiento entre reacciones para formar vías metabólicas</a:t>
            </a:r>
          </a:p>
          <a:p>
            <a:r>
              <a:rPr lang="es-ES" dirty="0" smtClean="0">
                <a:latin typeface="Comic Sans MS" panose="030F0702030302020204" pitchFamily="66" charset="0"/>
              </a:rPr>
              <a:t>Criterios de una vía metabólica específica:</a:t>
            </a:r>
          </a:p>
          <a:p>
            <a:pPr lvl="1"/>
            <a:r>
              <a:rPr lang="es-ES" dirty="0" smtClean="0">
                <a:latin typeface="Comic Sans MS" panose="030F0702030302020204" pitchFamily="66" charset="0"/>
              </a:rPr>
              <a:t>Reacciones individuales específicas.</a:t>
            </a:r>
          </a:p>
          <a:p>
            <a:pPr lvl="1"/>
            <a:r>
              <a:rPr lang="es-ES" dirty="0" smtClean="0">
                <a:latin typeface="Comic Sans MS" panose="030F0702030302020204" pitchFamily="66" charset="0"/>
              </a:rPr>
              <a:t>Catalizadas por enzimas</a:t>
            </a:r>
          </a:p>
          <a:p>
            <a:pPr lvl="1"/>
            <a:r>
              <a:rPr lang="es-ES" dirty="0" smtClean="0">
                <a:latin typeface="Comic Sans MS" panose="030F0702030302020204" pitchFamily="66" charset="0"/>
              </a:rPr>
              <a:t>Termodinámicamente favorable. </a:t>
            </a:r>
            <a:r>
              <a:rPr lang="es-ES" dirty="0" err="1" smtClean="0">
                <a:latin typeface="Comic Sans MS" panose="030F0702030302020204" pitchFamily="66" charset="0"/>
              </a:rPr>
              <a:t>Exergónica</a:t>
            </a:r>
            <a:endParaRPr lang="es-ES" dirty="0" smtClean="0">
              <a:latin typeface="Comic Sans MS" panose="030F0702030302020204" pitchFamily="66" charset="0"/>
            </a:endParaRPr>
          </a:p>
          <a:p>
            <a:pPr lvl="2"/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ΔG </a:t>
            </a:r>
            <a:r>
              <a:rPr lang="es-ES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total = </a:t>
            </a:r>
            <a:r>
              <a:rPr lang="es-ES" dirty="0" smtClean="0">
                <a:latin typeface="Algerian" panose="04020705040A02060702" pitchFamily="82" charset="0"/>
                <a:ea typeface="Cambria Math" panose="02040503050406030204" pitchFamily="18" charset="0"/>
              </a:rPr>
              <a:t>∑ ∆</a:t>
            </a:r>
            <a:r>
              <a:rPr lang="es-ES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G individuales</a:t>
            </a:r>
            <a:endParaRPr lang="es-ES" dirty="0">
              <a:latin typeface="Comic Sans MS" panose="030F0702030302020204" pitchFamily="66" charset="0"/>
              <a:ea typeface="Cambria Math" panose="02040503050406030204" pitchFamily="18" charset="0"/>
            </a:endParaRPr>
          </a:p>
          <a:p>
            <a:pPr lvl="2"/>
            <a:r>
              <a:rPr lang="es-ES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ΔG total &lt; 0 espontánea</a:t>
            </a:r>
          </a:p>
          <a:p>
            <a:pPr lvl="2"/>
            <a:r>
              <a:rPr lang="es-ES" dirty="0" smtClean="0">
                <a:latin typeface="Comic Sans MS" panose="030F0702030302020204" pitchFamily="66" charset="0"/>
              </a:rPr>
              <a:t>Direccionalidad de la vía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1" y="155343"/>
            <a:ext cx="10516737" cy="6514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5343"/>
            <a:ext cx="10515600" cy="1325563"/>
          </a:xfrm>
        </p:spPr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Bioenergética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80906"/>
            <a:ext cx="10820400" cy="4696057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Ejemplo: </a:t>
            </a:r>
            <a:r>
              <a:rPr lang="es-ES" dirty="0">
                <a:latin typeface="Comic Sans MS" panose="030F0702030302020204" pitchFamily="66" charset="0"/>
              </a:rPr>
              <a:t>L</a:t>
            </a:r>
            <a:r>
              <a:rPr lang="es-ES" dirty="0" smtClean="0">
                <a:latin typeface="Comic Sans MS" panose="030F0702030302020204" pitchFamily="66" charset="0"/>
              </a:rPr>
              <a:t>a reacción de síntesis de glucosa 6-fosfato a partir de glucosa:</a:t>
            </a:r>
          </a:p>
          <a:p>
            <a:pPr marL="0" indent="0">
              <a:buNone/>
            </a:pPr>
            <a:r>
              <a:rPr lang="es-ES" dirty="0" smtClean="0">
                <a:latin typeface="Comic Sans MS" panose="030F0702030302020204" pitchFamily="66" charset="0"/>
              </a:rPr>
              <a:t>Glucosa </a:t>
            </a:r>
            <a:r>
              <a:rPr lang="es-ES" dirty="0" smtClean="0">
                <a:latin typeface="Comic Sans MS" panose="030F0702030302020204" pitchFamily="66" charset="0"/>
                <a:sym typeface="Wingdings 3" panose="05040102010807070707" pitchFamily="18" charset="2"/>
              </a:rPr>
              <a:t> glucosa 6-fosfato + H</a:t>
            </a:r>
            <a:r>
              <a:rPr lang="es-ES" baseline="-25000" dirty="0" smtClean="0">
                <a:latin typeface="Comic Sans MS" panose="030F0702030302020204" pitchFamily="66" charset="0"/>
                <a:sym typeface="Wingdings 3" panose="05040102010807070707" pitchFamily="18" charset="2"/>
              </a:rPr>
              <a:t>2</a:t>
            </a:r>
            <a:r>
              <a:rPr lang="es-ES" dirty="0" smtClean="0">
                <a:latin typeface="Comic Sans MS" panose="030F0702030302020204" pitchFamily="66" charset="0"/>
                <a:sym typeface="Wingdings 3" panose="05040102010807070707" pitchFamily="18" charset="2"/>
              </a:rPr>
              <a:t>O   tiene un </a:t>
            </a:r>
            <a:r>
              <a:rPr lang="el-GR" dirty="0" smtClean="0">
                <a:latin typeface="Comic Sans MS" panose="030F0702030302020204" pitchFamily="66" charset="0"/>
                <a:ea typeface="Cambria Math" panose="02040503050406030204" pitchFamily="18" charset="0"/>
                <a:sym typeface="Wingdings 3" panose="05040102010807070707" pitchFamily="18" charset="2"/>
              </a:rPr>
              <a:t>Δ</a:t>
            </a:r>
            <a:r>
              <a:rPr lang="es-ES" dirty="0" err="1" smtClean="0">
                <a:latin typeface="Comic Sans MS" panose="030F0702030302020204" pitchFamily="66" charset="0"/>
                <a:ea typeface="Cambria Math" panose="02040503050406030204" pitchFamily="18" charset="0"/>
                <a:sym typeface="Wingdings 3" panose="05040102010807070707" pitchFamily="18" charset="2"/>
              </a:rPr>
              <a:t>Gº</a:t>
            </a:r>
            <a:r>
              <a:rPr lang="es-ES" dirty="0" smtClean="0">
                <a:latin typeface="Comic Sans MS" panose="030F0702030302020204" pitchFamily="66" charset="0"/>
                <a:ea typeface="Cambria Math" panose="02040503050406030204" pitchFamily="18" charset="0"/>
                <a:sym typeface="Wingdings 3" panose="05040102010807070707" pitchFamily="18" charset="2"/>
              </a:rPr>
              <a:t> = 13,8 kJ/mol</a:t>
            </a:r>
          </a:p>
          <a:p>
            <a:pPr marL="0" indent="0">
              <a:buNone/>
            </a:pPr>
            <a:r>
              <a:rPr lang="es-ES" dirty="0" smtClean="0">
                <a:latin typeface="Comic Sans MS" panose="030F0702030302020204" pitchFamily="66" charset="0"/>
                <a:ea typeface="Cambria Math" panose="02040503050406030204" pitchFamily="18" charset="0"/>
                <a:sym typeface="Wingdings 3" panose="05040102010807070707" pitchFamily="18" charset="2"/>
              </a:rPr>
              <a:t>Y la de hidrólisis de ATP:</a:t>
            </a:r>
          </a:p>
          <a:p>
            <a:pPr marL="0" indent="0">
              <a:buNone/>
            </a:pPr>
            <a:r>
              <a:rPr lang="es-ES" dirty="0" smtClean="0">
                <a:latin typeface="Comic Sans MS" panose="030F0702030302020204" pitchFamily="66" charset="0"/>
                <a:ea typeface="Cambria Math" panose="02040503050406030204" pitchFamily="18" charset="0"/>
                <a:sym typeface="Wingdings 3" panose="05040102010807070707" pitchFamily="18" charset="2"/>
              </a:rPr>
              <a:t>ATP + H</a:t>
            </a:r>
            <a:r>
              <a:rPr lang="es-ES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sym typeface="Wingdings 3" panose="05040102010807070707" pitchFamily="18" charset="2"/>
              </a:rPr>
              <a:t>2</a:t>
            </a:r>
            <a:r>
              <a:rPr lang="es-ES" dirty="0" smtClean="0">
                <a:latin typeface="Comic Sans MS" panose="030F0702030302020204" pitchFamily="66" charset="0"/>
                <a:ea typeface="Cambria Math" panose="02040503050406030204" pitchFamily="18" charset="0"/>
                <a:sym typeface="Wingdings 3" panose="05040102010807070707" pitchFamily="18" charset="2"/>
              </a:rPr>
              <a:t>O ADP + Pi   tiene un </a:t>
            </a:r>
            <a:r>
              <a:rPr lang="el-GR" dirty="0">
                <a:latin typeface="Comic Sans MS" panose="030F0702030302020204" pitchFamily="66" charset="0"/>
                <a:ea typeface="Cambria Math" panose="02040503050406030204" pitchFamily="18" charset="0"/>
                <a:sym typeface="Wingdings 3" panose="05040102010807070707" pitchFamily="18" charset="2"/>
              </a:rPr>
              <a:t>Δ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  <a:sym typeface="Wingdings 3" panose="05040102010807070707" pitchFamily="18" charset="2"/>
              </a:rPr>
              <a:t>Gº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  <a:sym typeface="Wingdings 3" panose="05040102010807070707" pitchFamily="18" charset="2"/>
              </a:rPr>
              <a:t> = </a:t>
            </a:r>
            <a:r>
              <a:rPr lang="es-ES" dirty="0" smtClean="0">
                <a:latin typeface="Comic Sans MS" panose="030F0702030302020204" pitchFamily="66" charset="0"/>
                <a:ea typeface="Cambria Math" panose="02040503050406030204" pitchFamily="18" charset="0"/>
                <a:sym typeface="Wingdings 3" panose="05040102010807070707" pitchFamily="18" charset="2"/>
              </a:rPr>
              <a:t>-30,5 kJ/mol</a:t>
            </a:r>
          </a:p>
          <a:p>
            <a:pPr marL="0" indent="0">
              <a:buNone/>
            </a:pPr>
            <a:r>
              <a:rPr lang="es-ES" dirty="0" smtClean="0">
                <a:latin typeface="Comic Sans MS" panose="030F0702030302020204" pitchFamily="66" charset="0"/>
                <a:ea typeface="Cambria Math" panose="02040503050406030204" pitchFamily="18" charset="0"/>
                <a:sym typeface="Wingdings 3" panose="05040102010807070707" pitchFamily="18" charset="2"/>
              </a:rPr>
              <a:t>Calcula cuál sería su variación de energía libre: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  <a:sym typeface="Wingdings 3" panose="05040102010807070707" pitchFamily="18" charset="2"/>
              </a:rPr>
              <a:t>ATP + H</a:t>
            </a:r>
            <a:r>
              <a:rPr lang="es-ES" baseline="-25000" dirty="0">
                <a:latin typeface="Comic Sans MS" panose="030F0702030302020204" pitchFamily="66" charset="0"/>
                <a:ea typeface="Cambria Math" panose="02040503050406030204" pitchFamily="18" charset="0"/>
                <a:sym typeface="Wingdings 3" panose="05040102010807070707" pitchFamily="18" charset="2"/>
              </a:rPr>
              <a:t>2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  <a:sym typeface="Wingdings 3" panose="05040102010807070707" pitchFamily="18" charset="2"/>
              </a:rPr>
              <a:t>O </a:t>
            </a:r>
            <a:r>
              <a:rPr lang="es-ES" dirty="0" smtClean="0">
                <a:latin typeface="Comic Sans MS" panose="030F0702030302020204" pitchFamily="66" charset="0"/>
                <a:ea typeface="Cambria Math" panose="02040503050406030204" pitchFamily="18" charset="0"/>
                <a:sym typeface="Wingdings 3" panose="05040102010807070707" pitchFamily="18" charset="2"/>
              </a:rPr>
              <a:t>      A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  <a:sym typeface="Wingdings 3" panose="05040102010807070707" pitchFamily="18" charset="2"/>
              </a:rPr>
              <a:t>DP + </a:t>
            </a:r>
            <a:r>
              <a:rPr lang="es-ES" dirty="0" smtClean="0">
                <a:latin typeface="Comic Sans MS" panose="030F0702030302020204" pitchFamily="66" charset="0"/>
                <a:ea typeface="Cambria Math" panose="02040503050406030204" pitchFamily="18" charset="0"/>
                <a:sym typeface="Wingdings 3" panose="05040102010807070707" pitchFamily="18" charset="2"/>
              </a:rPr>
              <a:t>Pi</a:t>
            </a:r>
          </a:p>
          <a:p>
            <a:pPr marL="0" indent="0">
              <a:buNone/>
            </a:pPr>
            <a:r>
              <a:rPr lang="es-ES" dirty="0" smtClean="0">
                <a:latin typeface="Comic Sans MS" panose="030F0702030302020204" pitchFamily="66" charset="0"/>
              </a:rPr>
              <a:t>Glucosa + Pi </a:t>
            </a:r>
            <a:r>
              <a:rPr lang="es-ES" dirty="0">
                <a:latin typeface="Comic Sans MS" panose="030F0702030302020204" pitchFamily="66" charset="0"/>
                <a:sym typeface="Wingdings 3" panose="05040102010807070707" pitchFamily="18" charset="2"/>
              </a:rPr>
              <a:t> </a:t>
            </a:r>
            <a:r>
              <a:rPr lang="es-ES" dirty="0" smtClean="0">
                <a:latin typeface="Comic Sans MS" panose="030F0702030302020204" pitchFamily="66" charset="0"/>
                <a:sym typeface="Wingdings 3" panose="05040102010807070707" pitchFamily="18" charset="2"/>
              </a:rPr>
              <a:t> glucosa </a:t>
            </a:r>
            <a:r>
              <a:rPr lang="es-ES" dirty="0">
                <a:latin typeface="Comic Sans MS" panose="030F0702030302020204" pitchFamily="66" charset="0"/>
                <a:sym typeface="Wingdings 3" panose="05040102010807070707" pitchFamily="18" charset="2"/>
              </a:rPr>
              <a:t>6-fosfato + </a:t>
            </a:r>
            <a:r>
              <a:rPr lang="es-ES" dirty="0" smtClean="0">
                <a:latin typeface="Comic Sans MS" panose="030F0702030302020204" pitchFamily="66" charset="0"/>
                <a:sym typeface="Wingdings 3" panose="05040102010807070707" pitchFamily="18" charset="2"/>
              </a:rPr>
              <a:t>H</a:t>
            </a:r>
            <a:r>
              <a:rPr lang="es-ES" baseline="-25000" dirty="0" smtClean="0">
                <a:latin typeface="Comic Sans MS" panose="030F0702030302020204" pitchFamily="66" charset="0"/>
                <a:sym typeface="Wingdings 3" panose="05040102010807070707" pitchFamily="18" charset="2"/>
              </a:rPr>
              <a:t>2</a:t>
            </a:r>
            <a:r>
              <a:rPr lang="es-ES" dirty="0" smtClean="0">
                <a:latin typeface="Comic Sans MS" panose="030F0702030302020204" pitchFamily="66" charset="0"/>
                <a:sym typeface="Wingdings 3" panose="05040102010807070707" pitchFamily="18" charset="2"/>
              </a:rPr>
              <a:t>O</a:t>
            </a:r>
          </a:p>
          <a:p>
            <a:pPr marL="0" indent="0">
              <a:buNone/>
            </a:pPr>
            <a:r>
              <a:rPr lang="es-ES" dirty="0" smtClean="0">
                <a:latin typeface="Comic Sans MS" panose="030F0702030302020204" pitchFamily="66" charset="0"/>
              </a:rPr>
              <a:t>ATP + glucosa </a:t>
            </a:r>
            <a:r>
              <a:rPr lang="es-ES" dirty="0" smtClean="0">
                <a:latin typeface="Comic Sans MS" panose="030F0702030302020204" pitchFamily="66" charset="0"/>
                <a:sym typeface="Wingdings 3" panose="05040102010807070707" pitchFamily="18" charset="2"/>
              </a:rPr>
              <a:t> ADP + glucosa 6-fosfato </a:t>
            </a:r>
            <a:r>
              <a:rPr lang="el-GR" dirty="0">
                <a:latin typeface="Comic Sans MS" panose="030F0702030302020204" pitchFamily="66" charset="0"/>
                <a:ea typeface="Cambria Math" panose="02040503050406030204" pitchFamily="18" charset="0"/>
                <a:sym typeface="Wingdings 3" panose="05040102010807070707" pitchFamily="18" charset="2"/>
              </a:rPr>
              <a:t>Δ</a:t>
            </a:r>
            <a:r>
              <a:rPr lang="es-ES" dirty="0" err="1" smtClean="0">
                <a:latin typeface="Comic Sans MS" panose="030F0702030302020204" pitchFamily="66" charset="0"/>
                <a:ea typeface="Cambria Math" panose="02040503050406030204" pitchFamily="18" charset="0"/>
                <a:sym typeface="Wingdings 3" panose="05040102010807070707" pitchFamily="18" charset="2"/>
              </a:rPr>
              <a:t>Gº</a:t>
            </a:r>
            <a:r>
              <a:rPr lang="es-ES" dirty="0" smtClean="0">
                <a:latin typeface="Comic Sans MS" panose="030F0702030302020204" pitchFamily="66" charset="0"/>
                <a:ea typeface="Cambria Math" panose="02040503050406030204" pitchFamily="18" charset="0"/>
                <a:sym typeface="Wingdings 3" panose="05040102010807070707" pitchFamily="18" charset="2"/>
              </a:rPr>
              <a:t> = - 16,7 kJ/mol</a:t>
            </a: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837063" y="5342022"/>
            <a:ext cx="6789821" cy="240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2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1" y="155343"/>
            <a:ext cx="10516737" cy="6514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Modos de regulación de los procesos metabólicos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 smtClean="0"/>
              <a:t>A)Control de la cantidad de cada enzima</a:t>
            </a:r>
          </a:p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r>
              <a:rPr lang="es-ES" b="1" dirty="0" smtClean="0"/>
              <a:t>B)Control de la actividad enzimática</a:t>
            </a:r>
          </a:p>
          <a:p>
            <a:pPr marL="0" indent="0">
              <a:buNone/>
            </a:pPr>
            <a:r>
              <a:rPr lang="es-ES" b="1" dirty="0"/>
              <a:t>	</a:t>
            </a:r>
            <a:r>
              <a:rPr lang="es-ES" b="1" dirty="0" smtClean="0"/>
              <a:t>Control </a:t>
            </a:r>
            <a:r>
              <a:rPr lang="es-ES" b="1" dirty="0" err="1" smtClean="0"/>
              <a:t>alostérico</a:t>
            </a:r>
            <a:endParaRPr lang="es-ES" b="1" dirty="0" smtClean="0"/>
          </a:p>
          <a:p>
            <a:pPr marL="0" indent="0">
              <a:buNone/>
            </a:pPr>
            <a:r>
              <a:rPr lang="es-ES" b="1" dirty="0"/>
              <a:t>	</a:t>
            </a:r>
            <a:r>
              <a:rPr lang="es-ES" b="1" dirty="0" smtClean="0"/>
              <a:t>Múltiples formas enzimáticas: </a:t>
            </a:r>
            <a:r>
              <a:rPr lang="es-ES" b="1" dirty="0" err="1" smtClean="0"/>
              <a:t>isoenzimas</a:t>
            </a:r>
            <a:endParaRPr lang="es-ES" b="1" dirty="0" smtClean="0"/>
          </a:p>
          <a:p>
            <a:pPr marL="0" indent="0">
              <a:buNone/>
            </a:pPr>
            <a:r>
              <a:rPr lang="es-ES" b="1" dirty="0"/>
              <a:t>	</a:t>
            </a:r>
            <a:r>
              <a:rPr lang="es-ES" b="1" dirty="0" smtClean="0"/>
              <a:t>Modificación covalente</a:t>
            </a:r>
          </a:p>
          <a:p>
            <a:pPr marL="0" indent="0">
              <a:buNone/>
            </a:pPr>
            <a:r>
              <a:rPr lang="es-ES" b="1" dirty="0"/>
              <a:t>	</a:t>
            </a:r>
            <a:r>
              <a:rPr lang="es-ES" b="1" dirty="0" err="1" smtClean="0"/>
              <a:t>Proteolisis</a:t>
            </a:r>
            <a:endParaRPr lang="es-ES" b="1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b="1" dirty="0" smtClean="0"/>
              <a:t>C)Accesibilidad de los sustratos. Compartimentación.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12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1" y="155343"/>
            <a:ext cx="10516737" cy="6514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Señalización celular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223" t="7467" r="1557" b="10604"/>
          <a:stretch/>
        </p:blipFill>
        <p:spPr>
          <a:xfrm>
            <a:off x="7046135" y="2456598"/>
            <a:ext cx="4307665" cy="271590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046135" y="2456598"/>
            <a:ext cx="1318805" cy="1255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838200" y="4708818"/>
            <a:ext cx="4286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Comic Sans MS" panose="030F0702030302020204" pitchFamily="66" charset="0"/>
              </a:rPr>
              <a:t>Amplificación de la señal</a:t>
            </a:r>
            <a:endParaRPr lang="es-ES" sz="2800" dirty="0">
              <a:latin typeface="Comic Sans MS" panose="030F0702030302020204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757766" y="5720252"/>
            <a:ext cx="4745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Comic Sans MS" panose="030F0702030302020204" pitchFamily="66" charset="0"/>
              </a:rPr>
              <a:t>Activación de rutas metabólicas</a:t>
            </a:r>
            <a:endParaRPr lang="es-ES" sz="2400" dirty="0">
              <a:latin typeface="Comic Sans MS" panose="030F0702030302020204" pitchFamily="66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73" y="1900470"/>
            <a:ext cx="4057240" cy="253920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38200" y="5720252"/>
            <a:ext cx="356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Comic Sans MS" panose="030F0702030302020204" pitchFamily="66" charset="0"/>
              </a:rPr>
              <a:t>Cascada de señalización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3" name="Flecha izquierda 12"/>
          <p:cNvSpPr/>
          <p:nvPr/>
        </p:nvSpPr>
        <p:spPr>
          <a:xfrm rot="10800000">
            <a:off x="4546285" y="5716581"/>
            <a:ext cx="993228" cy="46900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781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7" y="155343"/>
            <a:ext cx="10538630" cy="6514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Principales rutas metabólicas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5"/>
          <a:stretch/>
        </p:blipFill>
        <p:spPr>
          <a:xfrm>
            <a:off x="6809316" y="2656497"/>
            <a:ext cx="4544484" cy="2494410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81" y="2105750"/>
            <a:ext cx="3642319" cy="442602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37063" y="1444176"/>
            <a:ext cx="4782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Comic Sans MS" panose="030F0702030302020204" pitchFamily="66" charset="0"/>
              </a:rPr>
              <a:t>Glucolisis y gluconeogénesis</a:t>
            </a:r>
            <a:endParaRPr lang="es-E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726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7" y="155343"/>
            <a:ext cx="10538630" cy="6514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omic Sans MS" panose="030F0702030302020204" pitchFamily="66" charset="0"/>
              </a:rPr>
              <a:t>Principales rutas metabólicas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07" y="2305051"/>
            <a:ext cx="5667737" cy="4174582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8302"/>
          <a:stretch/>
        </p:blipFill>
        <p:spPr>
          <a:xfrm>
            <a:off x="552479" y="1690688"/>
            <a:ext cx="4800600" cy="183509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495489" y="4513183"/>
            <a:ext cx="291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Comic Sans MS" panose="030F0702030302020204" pitchFamily="66" charset="0"/>
              </a:rPr>
              <a:t>Ciclo de Krebs</a:t>
            </a:r>
            <a:endParaRPr lang="es-E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69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7" y="155343"/>
            <a:ext cx="10538630" cy="6514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omic Sans MS" panose="030F0702030302020204" pitchFamily="66" charset="0"/>
              </a:rPr>
              <a:t>Principales rutas metabólicas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1900470"/>
            <a:ext cx="5276850" cy="4237970"/>
          </a:xfrm>
        </p:spPr>
      </p:pic>
      <p:sp>
        <p:nvSpPr>
          <p:cNvPr id="8" name="CuadroTexto 7"/>
          <p:cNvSpPr txBox="1"/>
          <p:nvPr/>
        </p:nvSpPr>
        <p:spPr>
          <a:xfrm>
            <a:off x="838200" y="2819126"/>
            <a:ext cx="3887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omic Sans MS" panose="030F0702030302020204" pitchFamily="66" charset="0"/>
              </a:rPr>
              <a:t>Cadena transportadora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d</a:t>
            </a:r>
            <a:r>
              <a:rPr lang="es-ES" sz="2400" dirty="0" smtClean="0">
                <a:latin typeface="Comic Sans MS" panose="030F0702030302020204" pitchFamily="66" charset="0"/>
              </a:rPr>
              <a:t>e electrones y </a:t>
            </a:r>
            <a:r>
              <a:rPr lang="es-ES" sz="2400" dirty="0" err="1" smtClean="0">
                <a:latin typeface="Comic Sans MS" panose="030F0702030302020204" pitchFamily="66" charset="0"/>
              </a:rPr>
              <a:t>fosforilación</a:t>
            </a:r>
            <a:r>
              <a:rPr lang="es-ES" sz="2400" dirty="0" smtClean="0">
                <a:latin typeface="Comic Sans MS" panose="030F0702030302020204" pitchFamily="66" charset="0"/>
              </a:rPr>
              <a:t> oxidativa</a:t>
            </a:r>
            <a:endParaRPr lang="es-E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450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7" y="155343"/>
            <a:ext cx="10538630" cy="6514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omic Sans MS" panose="030F0702030302020204" pitchFamily="66" charset="0"/>
              </a:rPr>
              <a:t>Principales rutas metabólicas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1690688"/>
            <a:ext cx="4257485" cy="4284431"/>
          </a:xfrm>
        </p:spPr>
      </p:pic>
      <p:sp>
        <p:nvSpPr>
          <p:cNvPr id="6" name="CuadroTexto 5"/>
          <p:cNvSpPr txBox="1"/>
          <p:nvPr/>
        </p:nvSpPr>
        <p:spPr>
          <a:xfrm>
            <a:off x="1625750" y="3120349"/>
            <a:ext cx="308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Comic Sans MS" panose="030F0702030302020204" pitchFamily="66" charset="0"/>
              </a:rPr>
              <a:t>Ciclo de la urea</a:t>
            </a:r>
            <a:endParaRPr lang="es-E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6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1" y="155343"/>
            <a:ext cx="10516737" cy="6514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Índice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56345"/>
            <a:ext cx="10515600" cy="4020617"/>
          </a:xfrm>
        </p:spPr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Objetivos</a:t>
            </a:r>
          </a:p>
          <a:p>
            <a:r>
              <a:rPr lang="es-ES" dirty="0" smtClean="0">
                <a:latin typeface="Comic Sans MS" panose="030F0702030302020204" pitchFamily="66" charset="0"/>
              </a:rPr>
              <a:t>Introducción</a:t>
            </a:r>
          </a:p>
          <a:p>
            <a:r>
              <a:rPr lang="es-ES" dirty="0" smtClean="0">
                <a:latin typeface="Comic Sans MS" panose="030F0702030302020204" pitchFamily="66" charset="0"/>
              </a:rPr>
              <a:t>Bioenergética e introducción al metabolismo</a:t>
            </a:r>
            <a:endParaRPr lang="es-ES" dirty="0">
              <a:latin typeface="Comic Sans MS" panose="030F0702030302020204" pitchFamily="66" charset="0"/>
            </a:endParaRPr>
          </a:p>
          <a:p>
            <a:r>
              <a:rPr lang="es-ES" dirty="0" smtClean="0">
                <a:latin typeface="Comic Sans MS" panose="030F0702030302020204" pitchFamily="66" charset="0"/>
              </a:rPr>
              <a:t>Principales rutas metabólicas</a:t>
            </a:r>
          </a:p>
          <a:p>
            <a:r>
              <a:rPr lang="es-ES" dirty="0" smtClean="0">
                <a:latin typeface="Comic Sans MS" panose="030F0702030302020204" pitchFamily="66" charset="0"/>
              </a:rPr>
              <a:t>Resumen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7" y="155343"/>
            <a:ext cx="10538630" cy="6514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omic Sans MS" panose="030F0702030302020204" pitchFamily="66" charset="0"/>
              </a:rPr>
              <a:t>Principales rutas metabólicas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247" y="2423047"/>
            <a:ext cx="9048750" cy="3514725"/>
          </a:xfrm>
        </p:spPr>
      </p:pic>
      <p:sp>
        <p:nvSpPr>
          <p:cNvPr id="6" name="CuadroTexto 5"/>
          <p:cNvSpPr txBox="1"/>
          <p:nvPr/>
        </p:nvSpPr>
        <p:spPr>
          <a:xfrm>
            <a:off x="1009650" y="1608082"/>
            <a:ext cx="4467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Comic Sans MS" panose="030F0702030302020204" pitchFamily="66" charset="0"/>
              </a:rPr>
              <a:t>Síntesis del colesterol</a:t>
            </a:r>
            <a:endParaRPr lang="es-E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7" y="155343"/>
            <a:ext cx="10538630" cy="6514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Resumen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7594"/>
            <a:ext cx="10388542" cy="4176322"/>
          </a:xfrm>
        </p:spPr>
      </p:pic>
    </p:spTree>
    <p:extLst>
      <p:ext uri="{BB962C8B-B14F-4D97-AF65-F5344CB8AC3E}">
        <p14:creationId xmlns:p14="http://schemas.microsoft.com/office/powerpoint/2010/main" val="648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46" y="4349401"/>
            <a:ext cx="4295226" cy="19674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5594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1" y="155343"/>
            <a:ext cx="10516737" cy="6514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Objetivos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Conocer los diferentes modos de regulación de las enzimas</a:t>
            </a:r>
          </a:p>
          <a:p>
            <a:r>
              <a:rPr lang="es-ES" dirty="0" smtClean="0">
                <a:latin typeface="Comic Sans MS" panose="030F0702030302020204" pitchFamily="66" charset="0"/>
              </a:rPr>
              <a:t>Afianzar el concepto de diversidad metabólica</a:t>
            </a:r>
          </a:p>
          <a:p>
            <a:r>
              <a:rPr lang="es-ES" dirty="0" smtClean="0">
                <a:latin typeface="Comic Sans MS" panose="030F0702030302020204" pitchFamily="66" charset="0"/>
              </a:rPr>
              <a:t>Integrar conceptos básicos de la termodinámica en la bioenergética de las vías metabólicas</a:t>
            </a:r>
          </a:p>
          <a:p>
            <a:r>
              <a:rPr lang="es-ES" dirty="0" smtClean="0">
                <a:latin typeface="Comic Sans MS" panose="030F0702030302020204" pitchFamily="66" charset="0"/>
              </a:rPr>
              <a:t>Reconocer los aspectos generales y comunes de las rutas metabólicas</a:t>
            </a:r>
          </a:p>
          <a:p>
            <a:r>
              <a:rPr lang="es-ES" dirty="0" smtClean="0">
                <a:latin typeface="Comic Sans MS" panose="030F0702030302020204" pitchFamily="66" charset="0"/>
              </a:rPr>
              <a:t>Conocer las principales rutas metabólicas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7" y="155343"/>
            <a:ext cx="10538630" cy="651478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Introducción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¿Qué es un enzima?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61" y="2347557"/>
            <a:ext cx="2857500" cy="2381250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00737992"/>
              </p:ext>
            </p:extLst>
          </p:nvPr>
        </p:nvGraphicFramePr>
        <p:xfrm>
          <a:off x="7627582" y="646578"/>
          <a:ext cx="3516905" cy="3511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516811193"/>
              </p:ext>
            </p:extLst>
          </p:nvPr>
        </p:nvGraphicFramePr>
        <p:xfrm>
          <a:off x="2032000" y="2330102"/>
          <a:ext cx="9321800" cy="595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91446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7" y="155343"/>
            <a:ext cx="10538630" cy="6514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Introducción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7" y="3647838"/>
            <a:ext cx="5714286" cy="2234921"/>
          </a:xfrm>
        </p:spPr>
      </p:pic>
      <p:sp>
        <p:nvSpPr>
          <p:cNvPr id="8" name="CuadroTexto 7"/>
          <p:cNvSpPr txBox="1"/>
          <p:nvPr/>
        </p:nvSpPr>
        <p:spPr>
          <a:xfrm>
            <a:off x="1001973" y="2275691"/>
            <a:ext cx="286328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Comic Sans MS" panose="030F0702030302020204" pitchFamily="66" charset="0"/>
              </a:rPr>
              <a:t>E+S</a:t>
            </a:r>
            <a:r>
              <a:rPr lang="es-ES" sz="3200" dirty="0" smtClean="0">
                <a:latin typeface="Comic Sans MS" panose="030F0702030302020204" pitchFamily="66" charset="0"/>
                <a:sym typeface="Wingdings 3" panose="05040102010807070707" pitchFamily="18" charset="2"/>
              </a:rPr>
              <a:t>ESE+P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644" y="1480577"/>
            <a:ext cx="3948241" cy="362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5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1" y="155343"/>
            <a:ext cx="10516737" cy="6514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Introducción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Cinética enzimática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605" y="2296069"/>
            <a:ext cx="4389581" cy="39636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75" y="3189748"/>
            <a:ext cx="2031550" cy="1644588"/>
          </a:xfrm>
          <a:prstGeom prst="rect">
            <a:avLst/>
          </a:prstGeom>
        </p:spPr>
      </p:pic>
      <p:sp>
        <p:nvSpPr>
          <p:cNvPr id="9" name="Flecha izquierda 8"/>
          <p:cNvSpPr/>
          <p:nvPr/>
        </p:nvSpPr>
        <p:spPr>
          <a:xfrm rot="9147543">
            <a:off x="2799754" y="3486943"/>
            <a:ext cx="993228" cy="46900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izquierda 9"/>
          <p:cNvSpPr/>
          <p:nvPr/>
        </p:nvSpPr>
        <p:spPr>
          <a:xfrm rot="11807791">
            <a:off x="2835000" y="4043388"/>
            <a:ext cx="993228" cy="46900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3845137" y="4240601"/>
            <a:ext cx="3163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omic Sans MS" panose="030F0702030302020204" pitchFamily="66" charset="0"/>
              </a:rPr>
              <a:t>Concentración de sustrato</a:t>
            </a:r>
          </a:p>
          <a:p>
            <a:r>
              <a:rPr lang="es-ES" b="1" dirty="0">
                <a:latin typeface="Comic Sans MS" panose="030F0702030302020204" pitchFamily="66" charset="0"/>
              </a:rPr>
              <a:t>a</a:t>
            </a:r>
            <a:r>
              <a:rPr lang="es-ES" b="1" dirty="0" smtClean="0">
                <a:latin typeface="Comic Sans MS" panose="030F0702030302020204" pitchFamily="66" charset="0"/>
              </a:rPr>
              <a:t> la cual la velocidad es la</a:t>
            </a:r>
          </a:p>
          <a:p>
            <a:r>
              <a:rPr lang="es-ES" b="1" dirty="0">
                <a:latin typeface="Comic Sans MS" panose="030F0702030302020204" pitchFamily="66" charset="0"/>
              </a:rPr>
              <a:t>m</a:t>
            </a:r>
            <a:r>
              <a:rPr lang="es-ES" b="1" dirty="0" smtClean="0">
                <a:latin typeface="Comic Sans MS" panose="030F0702030302020204" pitchFamily="66" charset="0"/>
              </a:rPr>
              <a:t>itad de la </a:t>
            </a:r>
            <a:r>
              <a:rPr lang="es-ES" b="1" dirty="0" err="1" smtClean="0">
                <a:latin typeface="Comic Sans MS" panose="030F0702030302020204" pitchFamily="66" charset="0"/>
              </a:rPr>
              <a:t>Vmax</a:t>
            </a:r>
            <a:r>
              <a:rPr lang="es-ES" b="1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845137" y="3148954"/>
            <a:ext cx="2946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omic Sans MS" panose="030F0702030302020204" pitchFamily="66" charset="0"/>
              </a:rPr>
              <a:t>Afinidad del enzima por </a:t>
            </a:r>
          </a:p>
          <a:p>
            <a:r>
              <a:rPr lang="es-ES" b="1" dirty="0" smtClean="0">
                <a:latin typeface="Comic Sans MS" panose="030F0702030302020204" pitchFamily="66" charset="0"/>
              </a:rPr>
              <a:t>El sustrato</a:t>
            </a:r>
            <a:endParaRPr lang="es-E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9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1" y="155343"/>
            <a:ext cx="10516737" cy="6514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Introducción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Inhibición enzimática</a:t>
            </a:r>
          </a:p>
          <a:p>
            <a:pPr marL="0" indent="0">
              <a:buNone/>
            </a:pPr>
            <a:r>
              <a:rPr lang="es-ES" dirty="0" smtClean="0">
                <a:latin typeface="Comic Sans MS" panose="030F0702030302020204" pitchFamily="66" charset="0"/>
              </a:rPr>
              <a:t>	A</a:t>
            </a:r>
            <a:r>
              <a:rPr lang="es-ES" dirty="0" smtClean="0">
                <a:latin typeface="Comic Sans MS" panose="030F0702030302020204" pitchFamily="66" charset="0"/>
              </a:rPr>
              <a:t>gentes moleculares que interfieren en la catálisis</a:t>
            </a:r>
            <a:endParaRPr lang="es-ES" dirty="0" smtClean="0">
              <a:latin typeface="Comic Sans MS" panose="030F0702030302020204" pitchFamily="66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82381642"/>
              </p:ext>
            </p:extLst>
          </p:nvPr>
        </p:nvGraphicFramePr>
        <p:xfrm>
          <a:off x="658652" y="2743201"/>
          <a:ext cx="5016933" cy="1529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70766674"/>
              </p:ext>
            </p:extLst>
          </p:nvPr>
        </p:nvGraphicFramePr>
        <p:xfrm>
          <a:off x="5654565" y="3016251"/>
          <a:ext cx="2251841" cy="81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t="49684" r="9670"/>
          <a:stretch/>
        </p:blipFill>
        <p:spPr>
          <a:xfrm>
            <a:off x="6095999" y="4565738"/>
            <a:ext cx="5163118" cy="17461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75" y="4565738"/>
            <a:ext cx="3057673" cy="192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0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1" y="155343"/>
            <a:ext cx="10516737" cy="6514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Introducción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Receptores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t="22758" r="8218" b="21609"/>
          <a:stretch/>
        </p:blipFill>
        <p:spPr>
          <a:xfrm>
            <a:off x="4856768" y="2675432"/>
            <a:ext cx="5654087" cy="265172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256744" y="2951072"/>
            <a:ext cx="291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Comic Sans MS" panose="030F0702030302020204" pitchFamily="66" charset="0"/>
              </a:rPr>
              <a:t>Reconocen </a:t>
            </a:r>
            <a:r>
              <a:rPr lang="es-ES" sz="2400" dirty="0" err="1" smtClean="0">
                <a:latin typeface="Comic Sans MS" panose="030F0702030302020204" pitchFamily="66" charset="0"/>
              </a:rPr>
              <a:t>ligandos</a:t>
            </a:r>
            <a:endParaRPr lang="es-ES" sz="2400" dirty="0">
              <a:latin typeface="Comic Sans MS" panose="030F0702030302020204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93050" y="4333184"/>
            <a:ext cx="344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Comic Sans MS" panose="030F0702030302020204" pitchFamily="66" charset="0"/>
              </a:rPr>
              <a:t>Cambio conformacional</a:t>
            </a:r>
            <a:endParaRPr lang="es-E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692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1" y="155343"/>
            <a:ext cx="10516737" cy="6514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Propósitos del metabolismo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Comic Sans MS" panose="030F0702030302020204" pitchFamily="66" charset="0"/>
              </a:rPr>
              <a:t>Metabolismo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Flecha izquierda 4"/>
          <p:cNvSpPr/>
          <p:nvPr/>
        </p:nvSpPr>
        <p:spPr>
          <a:xfrm rot="10800000">
            <a:off x="3355113" y="1825625"/>
            <a:ext cx="993228" cy="46900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4359287" y="1690688"/>
            <a:ext cx="47454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Miles de reacciones químicas que ocurren en la célula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7" name="Flecha izquierda 6"/>
          <p:cNvSpPr/>
          <p:nvPr/>
        </p:nvSpPr>
        <p:spPr>
          <a:xfrm rot="16200000">
            <a:off x="1612445" y="2681619"/>
            <a:ext cx="993228" cy="46900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837063" y="3445912"/>
            <a:ext cx="277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Comic Sans MS" panose="030F0702030302020204" pitchFamily="66" charset="0"/>
              </a:rPr>
              <a:t>Rutas metabólicas</a:t>
            </a:r>
            <a:endParaRPr lang="es-ES" sz="2400" dirty="0">
              <a:latin typeface="Comic Sans MS" panose="030F0702030302020204" pitchFamily="66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852" y="3016251"/>
            <a:ext cx="3057539" cy="33914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001" y="3016251"/>
            <a:ext cx="2657414" cy="316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483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367</Words>
  <Application>Microsoft Office PowerPoint</Application>
  <PresentationFormat>Panorámica</PresentationFormat>
  <Paragraphs>107</Paragraphs>
  <Slides>22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Algerian</vt:lpstr>
      <vt:lpstr>Arial</vt:lpstr>
      <vt:lpstr>Calibri</vt:lpstr>
      <vt:lpstr>Calibri Light</vt:lpstr>
      <vt:lpstr>Cambria Math</vt:lpstr>
      <vt:lpstr>Comic Sans MS</vt:lpstr>
      <vt:lpstr>Wingdings 3</vt:lpstr>
      <vt:lpstr>Tema de Office</vt:lpstr>
      <vt:lpstr>Regulación del metabolismo</vt:lpstr>
      <vt:lpstr>Índice</vt:lpstr>
      <vt:lpstr>Objetivos</vt:lpstr>
      <vt:lpstr>Introducción</vt:lpstr>
      <vt:lpstr>Introducción</vt:lpstr>
      <vt:lpstr>Introducción</vt:lpstr>
      <vt:lpstr>Introducción</vt:lpstr>
      <vt:lpstr>Introducción</vt:lpstr>
      <vt:lpstr>Propósitos del metabolismo</vt:lpstr>
      <vt:lpstr>Diversidad metabólica</vt:lpstr>
      <vt:lpstr>Importancia del ATP</vt:lpstr>
      <vt:lpstr>Bioenergética</vt:lpstr>
      <vt:lpstr>Bioenergética</vt:lpstr>
      <vt:lpstr>Modos de regulación de los procesos metabólicos</vt:lpstr>
      <vt:lpstr>Señalización celular</vt:lpstr>
      <vt:lpstr>Principales rutas metabólicas</vt:lpstr>
      <vt:lpstr>Principales rutas metabólicas</vt:lpstr>
      <vt:lpstr>Principales rutas metabólicas</vt:lpstr>
      <vt:lpstr>Principales rutas metabólicas</vt:lpstr>
      <vt:lpstr>Principales rutas metabólicas</vt:lpstr>
      <vt:lpstr>Resumen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García Quiroga</dc:creator>
  <cp:lastModifiedBy>Ana García Quiroga</cp:lastModifiedBy>
  <cp:revision>54</cp:revision>
  <dcterms:created xsi:type="dcterms:W3CDTF">2019-11-17T10:21:35Z</dcterms:created>
  <dcterms:modified xsi:type="dcterms:W3CDTF">2019-11-18T09:29:02Z</dcterms:modified>
</cp:coreProperties>
</file>