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2" r:id="rId4"/>
    <p:sldId id="259" r:id="rId5"/>
    <p:sldId id="258" r:id="rId6"/>
    <p:sldId id="284" r:id="rId7"/>
    <p:sldId id="273" r:id="rId8"/>
    <p:sldId id="260" r:id="rId9"/>
    <p:sldId id="266" r:id="rId10"/>
    <p:sldId id="274" r:id="rId11"/>
    <p:sldId id="277" r:id="rId12"/>
    <p:sldId id="278" r:id="rId13"/>
    <p:sldId id="288" r:id="rId14"/>
    <p:sldId id="275" r:id="rId15"/>
    <p:sldId id="279" r:id="rId16"/>
    <p:sldId id="285" r:id="rId17"/>
    <p:sldId id="290" r:id="rId18"/>
    <p:sldId id="286" r:id="rId19"/>
    <p:sldId id="287" r:id="rId20"/>
    <p:sldId id="276" r:id="rId21"/>
    <p:sldId id="291" r:id="rId22"/>
    <p:sldId id="281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F5EDE-AD70-44F8-A451-6283683968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BA1369D-4CB6-4997-847E-01B5C3A27879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1895</a:t>
          </a:r>
        </a:p>
        <a:p>
          <a:r>
            <a:rPr lang="es-ES" sz="2000" b="1" i="0" dirty="0" smtClean="0">
              <a:solidFill>
                <a:schemeClr val="tx1"/>
              </a:solidFill>
            </a:rPr>
            <a:t>Wilhelm </a:t>
          </a:r>
          <a:r>
            <a:rPr lang="es-ES" sz="2000" b="1" i="0" dirty="0" err="1" smtClean="0">
              <a:solidFill>
                <a:schemeClr val="tx1"/>
              </a:solidFill>
            </a:rPr>
            <a:t>Conrad</a:t>
          </a:r>
          <a:r>
            <a:rPr lang="es-ES" sz="2000" b="1" i="0" dirty="0" smtClean="0">
              <a:solidFill>
                <a:schemeClr val="tx1"/>
              </a:solidFill>
            </a:rPr>
            <a:t> </a:t>
          </a:r>
          <a:r>
            <a:rPr lang="es-ES" sz="2000" b="1" i="0" dirty="0" err="1" smtClean="0">
              <a:solidFill>
                <a:schemeClr val="tx1"/>
              </a:solidFill>
            </a:rPr>
            <a:t>Röntgen</a:t>
          </a:r>
          <a:r>
            <a:rPr lang="es-ES" sz="2000" b="1" i="0" dirty="0" smtClean="0">
              <a:solidFill>
                <a:schemeClr val="tx1"/>
              </a:solidFill>
            </a:rPr>
            <a:t> </a:t>
          </a:r>
          <a:r>
            <a:rPr lang="es-ES" sz="2000" b="0" i="0" dirty="0" smtClean="0">
              <a:solidFill>
                <a:schemeClr val="tx1"/>
              </a:solidFill>
            </a:rPr>
            <a:t>descubre los rayos X</a:t>
          </a:r>
          <a:endParaRPr lang="es-ES" sz="2000" dirty="0">
            <a:solidFill>
              <a:schemeClr val="tx1"/>
            </a:solidFill>
          </a:endParaRPr>
        </a:p>
      </dgm:t>
    </dgm:pt>
    <dgm:pt modelId="{23D2372C-88BD-4648-A9D3-C1345FEC9C25}" type="parTrans" cxnId="{FD4EC552-AD4B-4176-BDFD-2C945602A127}">
      <dgm:prSet/>
      <dgm:spPr/>
      <dgm:t>
        <a:bodyPr/>
        <a:lstStyle/>
        <a:p>
          <a:endParaRPr lang="es-ES" sz="2000"/>
        </a:p>
      </dgm:t>
    </dgm:pt>
    <dgm:pt modelId="{56DD5492-3CCB-44B7-9BA6-F9E34B4FD107}" type="sibTrans" cxnId="{FD4EC552-AD4B-4176-BDFD-2C945602A127}">
      <dgm:prSet/>
      <dgm:spPr/>
      <dgm:t>
        <a:bodyPr/>
        <a:lstStyle/>
        <a:p>
          <a:endParaRPr lang="es-ES" sz="2000"/>
        </a:p>
      </dgm:t>
    </dgm:pt>
    <dgm:pt modelId="{8105D3E2-D9F8-4215-B7A6-640FDEB449EF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1898</a:t>
          </a:r>
        </a:p>
        <a:p>
          <a:r>
            <a:rPr lang="es-ES" sz="2000" b="1" dirty="0" smtClean="0">
              <a:solidFill>
                <a:schemeClr val="tx1"/>
              </a:solidFill>
            </a:rPr>
            <a:t>Pierre y Marie Curie </a:t>
          </a:r>
          <a:r>
            <a:rPr lang="es-ES" sz="2000" dirty="0" smtClean="0">
              <a:solidFill>
                <a:schemeClr val="tx1"/>
              </a:solidFill>
            </a:rPr>
            <a:t>descubren el Radio y el Polonio</a:t>
          </a:r>
          <a:endParaRPr lang="es-ES" sz="2000" dirty="0">
            <a:solidFill>
              <a:schemeClr val="tx1"/>
            </a:solidFill>
          </a:endParaRPr>
        </a:p>
      </dgm:t>
    </dgm:pt>
    <dgm:pt modelId="{2F3CF0BD-9027-4A93-A172-177D231878BA}" type="parTrans" cxnId="{CAAA69AC-AE1A-4D68-8FAF-BAF4A8556C53}">
      <dgm:prSet/>
      <dgm:spPr/>
      <dgm:t>
        <a:bodyPr/>
        <a:lstStyle/>
        <a:p>
          <a:endParaRPr lang="es-ES" sz="2000"/>
        </a:p>
      </dgm:t>
    </dgm:pt>
    <dgm:pt modelId="{8A3692C3-516E-4DF4-8839-171FE456E97C}" type="sibTrans" cxnId="{CAAA69AC-AE1A-4D68-8FAF-BAF4A8556C53}">
      <dgm:prSet/>
      <dgm:spPr/>
      <dgm:t>
        <a:bodyPr/>
        <a:lstStyle/>
        <a:p>
          <a:endParaRPr lang="es-ES" sz="2000"/>
        </a:p>
      </dgm:t>
    </dgm:pt>
    <dgm:pt modelId="{BF321B80-2B39-41B5-85A3-CF50388E1073}" type="pres">
      <dgm:prSet presAssocID="{AF7F5EDE-AD70-44F8-A451-62836839683E}" presName="linearFlow" presStyleCnt="0">
        <dgm:presLayoutVars>
          <dgm:dir/>
          <dgm:resizeHandles val="exact"/>
        </dgm:presLayoutVars>
      </dgm:prSet>
      <dgm:spPr/>
    </dgm:pt>
    <dgm:pt modelId="{F8E2BF06-9ECD-4DB3-8F10-A2749AA17475}" type="pres">
      <dgm:prSet presAssocID="{FBA1369D-4CB6-4997-847E-01B5C3A27879}" presName="composite" presStyleCnt="0"/>
      <dgm:spPr/>
    </dgm:pt>
    <dgm:pt modelId="{024C5C55-59B4-4BAC-B6A3-6102D5444F62}" type="pres">
      <dgm:prSet presAssocID="{FBA1369D-4CB6-4997-847E-01B5C3A27879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EB8D9A-7DE9-4597-8A76-2C6C7F7200D0}" type="pres">
      <dgm:prSet presAssocID="{FBA1369D-4CB6-4997-847E-01B5C3A2787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B4BF6-21F6-42F1-9712-B091AA3826C9}" type="pres">
      <dgm:prSet presAssocID="{56DD5492-3CCB-44B7-9BA6-F9E34B4FD107}" presName="spacing" presStyleCnt="0"/>
      <dgm:spPr/>
    </dgm:pt>
    <dgm:pt modelId="{291EF6B7-C771-4B01-9486-8A16327AFBCF}" type="pres">
      <dgm:prSet presAssocID="{8105D3E2-D9F8-4215-B7A6-640FDEB449EF}" presName="composite" presStyleCnt="0"/>
      <dgm:spPr/>
    </dgm:pt>
    <dgm:pt modelId="{72448602-D387-4E7B-B5F2-48A6AE3773E9}" type="pres">
      <dgm:prSet presAssocID="{8105D3E2-D9F8-4215-B7A6-640FDEB449EF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D623DC78-6691-4613-93D7-CB15BBFBC9A7}" type="pres">
      <dgm:prSet presAssocID="{8105D3E2-D9F8-4215-B7A6-640FDEB449E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EBA59B-2C51-460C-A0A5-23D733CE195E}" type="presOf" srcId="{FBA1369D-4CB6-4997-847E-01B5C3A27879}" destId="{0CEB8D9A-7DE9-4597-8A76-2C6C7F7200D0}" srcOrd="0" destOrd="0" presId="urn:microsoft.com/office/officeart/2005/8/layout/vList3"/>
    <dgm:cxn modelId="{DB29B4B4-0F35-4AC3-9A37-9D337C9A3769}" type="presOf" srcId="{8105D3E2-D9F8-4215-B7A6-640FDEB449EF}" destId="{D623DC78-6691-4613-93D7-CB15BBFBC9A7}" srcOrd="0" destOrd="0" presId="urn:microsoft.com/office/officeart/2005/8/layout/vList3"/>
    <dgm:cxn modelId="{FD4EC552-AD4B-4176-BDFD-2C945602A127}" srcId="{AF7F5EDE-AD70-44F8-A451-62836839683E}" destId="{FBA1369D-4CB6-4997-847E-01B5C3A27879}" srcOrd="0" destOrd="0" parTransId="{23D2372C-88BD-4648-A9D3-C1345FEC9C25}" sibTransId="{56DD5492-3CCB-44B7-9BA6-F9E34B4FD107}"/>
    <dgm:cxn modelId="{CAAA69AC-AE1A-4D68-8FAF-BAF4A8556C53}" srcId="{AF7F5EDE-AD70-44F8-A451-62836839683E}" destId="{8105D3E2-D9F8-4215-B7A6-640FDEB449EF}" srcOrd="1" destOrd="0" parTransId="{2F3CF0BD-9027-4A93-A172-177D231878BA}" sibTransId="{8A3692C3-516E-4DF4-8839-171FE456E97C}"/>
    <dgm:cxn modelId="{853D6C02-5D93-4049-ACBB-D4D77771FFB7}" type="presOf" srcId="{AF7F5EDE-AD70-44F8-A451-62836839683E}" destId="{BF321B80-2B39-41B5-85A3-CF50388E1073}" srcOrd="0" destOrd="0" presId="urn:microsoft.com/office/officeart/2005/8/layout/vList3"/>
    <dgm:cxn modelId="{D6DCB59C-8417-4B54-BDAD-C57A834B1D10}" type="presParOf" srcId="{BF321B80-2B39-41B5-85A3-CF50388E1073}" destId="{F8E2BF06-9ECD-4DB3-8F10-A2749AA17475}" srcOrd="0" destOrd="0" presId="urn:microsoft.com/office/officeart/2005/8/layout/vList3"/>
    <dgm:cxn modelId="{ECAF815C-9CEC-4B35-9B35-22DE03C98A27}" type="presParOf" srcId="{F8E2BF06-9ECD-4DB3-8F10-A2749AA17475}" destId="{024C5C55-59B4-4BAC-B6A3-6102D5444F62}" srcOrd="0" destOrd="0" presId="urn:microsoft.com/office/officeart/2005/8/layout/vList3"/>
    <dgm:cxn modelId="{DC4BB498-49A9-4FC6-894E-878A8D3C722B}" type="presParOf" srcId="{F8E2BF06-9ECD-4DB3-8F10-A2749AA17475}" destId="{0CEB8D9A-7DE9-4597-8A76-2C6C7F7200D0}" srcOrd="1" destOrd="0" presId="urn:microsoft.com/office/officeart/2005/8/layout/vList3"/>
    <dgm:cxn modelId="{0A03451A-7CD8-4CC8-A44C-AB6AFDD1442E}" type="presParOf" srcId="{BF321B80-2B39-41B5-85A3-CF50388E1073}" destId="{ABEB4BF6-21F6-42F1-9712-B091AA3826C9}" srcOrd="1" destOrd="0" presId="urn:microsoft.com/office/officeart/2005/8/layout/vList3"/>
    <dgm:cxn modelId="{684028AB-0E77-4709-A3A8-5774F83D1852}" type="presParOf" srcId="{BF321B80-2B39-41B5-85A3-CF50388E1073}" destId="{291EF6B7-C771-4B01-9486-8A16327AFBCF}" srcOrd="2" destOrd="0" presId="urn:microsoft.com/office/officeart/2005/8/layout/vList3"/>
    <dgm:cxn modelId="{135ADCAE-AF45-4B2A-A655-A24EF914376F}" type="presParOf" srcId="{291EF6B7-C771-4B01-9486-8A16327AFBCF}" destId="{72448602-D387-4E7B-B5F2-48A6AE3773E9}" srcOrd="0" destOrd="0" presId="urn:microsoft.com/office/officeart/2005/8/layout/vList3"/>
    <dgm:cxn modelId="{BB881118-40CB-4377-8F52-1D87B397B9AF}" type="presParOf" srcId="{291EF6B7-C771-4B01-9486-8A16327AFBCF}" destId="{D623DC78-6691-4613-93D7-CB15BBFBC9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F5EDE-AD70-44F8-A451-6283683968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BA1369D-4CB6-4997-847E-01B5C3A27879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1896</a:t>
          </a:r>
        </a:p>
        <a:p>
          <a:r>
            <a:rPr lang="es-ES" sz="2000" b="1" i="0" dirty="0" err="1" smtClean="0">
              <a:solidFill>
                <a:schemeClr val="tx1"/>
              </a:solidFill>
            </a:rPr>
            <a:t>Antoine</a:t>
          </a:r>
          <a:r>
            <a:rPr lang="es-ES" sz="2000" b="1" i="0" dirty="0" smtClean="0">
              <a:solidFill>
                <a:schemeClr val="tx1"/>
              </a:solidFill>
            </a:rPr>
            <a:t> Henri Becquerel </a:t>
          </a:r>
          <a:r>
            <a:rPr lang="es-ES" sz="2000" b="0" i="0" dirty="0" smtClean="0">
              <a:solidFill>
                <a:schemeClr val="tx1"/>
              </a:solidFill>
            </a:rPr>
            <a:t>descubre la radiactividad.</a:t>
          </a:r>
        </a:p>
      </dgm:t>
    </dgm:pt>
    <dgm:pt modelId="{23D2372C-88BD-4648-A9D3-C1345FEC9C25}" type="parTrans" cxnId="{FD4EC552-AD4B-4176-BDFD-2C945602A127}">
      <dgm:prSet/>
      <dgm:spPr/>
      <dgm:t>
        <a:bodyPr/>
        <a:lstStyle/>
        <a:p>
          <a:endParaRPr lang="es-ES" sz="2000"/>
        </a:p>
      </dgm:t>
    </dgm:pt>
    <dgm:pt modelId="{56DD5492-3CCB-44B7-9BA6-F9E34B4FD107}" type="sibTrans" cxnId="{FD4EC552-AD4B-4176-BDFD-2C945602A127}">
      <dgm:prSet/>
      <dgm:spPr/>
      <dgm:t>
        <a:bodyPr/>
        <a:lstStyle/>
        <a:p>
          <a:endParaRPr lang="es-ES" sz="2000"/>
        </a:p>
      </dgm:t>
    </dgm:pt>
    <dgm:pt modelId="{8105D3E2-D9F8-4215-B7A6-640FDEB449EF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1922</a:t>
          </a:r>
        </a:p>
        <a:p>
          <a:r>
            <a:rPr lang="es-ES" sz="2000" b="0" dirty="0" smtClean="0">
              <a:solidFill>
                <a:schemeClr val="tx1"/>
              </a:solidFill>
            </a:rPr>
            <a:t>Análisis de síntomas patológicos en un conjunto de radiólogos</a:t>
          </a:r>
          <a:endParaRPr lang="es-ES" sz="2000" b="0" dirty="0">
            <a:solidFill>
              <a:schemeClr val="tx1"/>
            </a:solidFill>
          </a:endParaRPr>
        </a:p>
      </dgm:t>
    </dgm:pt>
    <dgm:pt modelId="{2F3CF0BD-9027-4A93-A172-177D231878BA}" type="parTrans" cxnId="{CAAA69AC-AE1A-4D68-8FAF-BAF4A8556C53}">
      <dgm:prSet/>
      <dgm:spPr/>
      <dgm:t>
        <a:bodyPr/>
        <a:lstStyle/>
        <a:p>
          <a:endParaRPr lang="es-ES" sz="2000"/>
        </a:p>
      </dgm:t>
    </dgm:pt>
    <dgm:pt modelId="{8A3692C3-516E-4DF4-8839-171FE456E97C}" type="sibTrans" cxnId="{CAAA69AC-AE1A-4D68-8FAF-BAF4A8556C53}">
      <dgm:prSet/>
      <dgm:spPr/>
      <dgm:t>
        <a:bodyPr/>
        <a:lstStyle/>
        <a:p>
          <a:endParaRPr lang="es-ES" sz="2000"/>
        </a:p>
      </dgm:t>
    </dgm:pt>
    <dgm:pt modelId="{BF321B80-2B39-41B5-85A3-CF50388E1073}" type="pres">
      <dgm:prSet presAssocID="{AF7F5EDE-AD70-44F8-A451-62836839683E}" presName="linearFlow" presStyleCnt="0">
        <dgm:presLayoutVars>
          <dgm:dir/>
          <dgm:resizeHandles val="exact"/>
        </dgm:presLayoutVars>
      </dgm:prSet>
      <dgm:spPr/>
    </dgm:pt>
    <dgm:pt modelId="{F8E2BF06-9ECD-4DB3-8F10-A2749AA17475}" type="pres">
      <dgm:prSet presAssocID="{FBA1369D-4CB6-4997-847E-01B5C3A27879}" presName="composite" presStyleCnt="0"/>
      <dgm:spPr/>
    </dgm:pt>
    <dgm:pt modelId="{024C5C55-59B4-4BAC-B6A3-6102D5444F62}" type="pres">
      <dgm:prSet presAssocID="{FBA1369D-4CB6-4997-847E-01B5C3A27879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0CEB8D9A-7DE9-4597-8A76-2C6C7F7200D0}" type="pres">
      <dgm:prSet presAssocID="{FBA1369D-4CB6-4997-847E-01B5C3A2787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B4BF6-21F6-42F1-9712-B091AA3826C9}" type="pres">
      <dgm:prSet presAssocID="{56DD5492-3CCB-44B7-9BA6-F9E34B4FD107}" presName="spacing" presStyleCnt="0"/>
      <dgm:spPr/>
    </dgm:pt>
    <dgm:pt modelId="{291EF6B7-C771-4B01-9486-8A16327AFBCF}" type="pres">
      <dgm:prSet presAssocID="{8105D3E2-D9F8-4215-B7A6-640FDEB449EF}" presName="composite" presStyleCnt="0"/>
      <dgm:spPr/>
    </dgm:pt>
    <dgm:pt modelId="{72448602-D387-4E7B-B5F2-48A6AE3773E9}" type="pres">
      <dgm:prSet presAssocID="{8105D3E2-D9F8-4215-B7A6-640FDEB449EF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623DC78-6691-4613-93D7-CB15BBFBC9A7}" type="pres">
      <dgm:prSet presAssocID="{8105D3E2-D9F8-4215-B7A6-640FDEB449E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F4B7B6-A312-4D4B-8643-739A13A20270}" type="presOf" srcId="{AF7F5EDE-AD70-44F8-A451-62836839683E}" destId="{BF321B80-2B39-41B5-85A3-CF50388E1073}" srcOrd="0" destOrd="0" presId="urn:microsoft.com/office/officeart/2005/8/layout/vList3"/>
    <dgm:cxn modelId="{7C874B99-626D-46D4-A574-D5233F7D1CE5}" type="presOf" srcId="{FBA1369D-4CB6-4997-847E-01B5C3A27879}" destId="{0CEB8D9A-7DE9-4597-8A76-2C6C7F7200D0}" srcOrd="0" destOrd="0" presId="urn:microsoft.com/office/officeart/2005/8/layout/vList3"/>
    <dgm:cxn modelId="{FD4EC552-AD4B-4176-BDFD-2C945602A127}" srcId="{AF7F5EDE-AD70-44F8-A451-62836839683E}" destId="{FBA1369D-4CB6-4997-847E-01B5C3A27879}" srcOrd="0" destOrd="0" parTransId="{23D2372C-88BD-4648-A9D3-C1345FEC9C25}" sibTransId="{56DD5492-3CCB-44B7-9BA6-F9E34B4FD107}"/>
    <dgm:cxn modelId="{CAAA69AC-AE1A-4D68-8FAF-BAF4A8556C53}" srcId="{AF7F5EDE-AD70-44F8-A451-62836839683E}" destId="{8105D3E2-D9F8-4215-B7A6-640FDEB449EF}" srcOrd="1" destOrd="0" parTransId="{2F3CF0BD-9027-4A93-A172-177D231878BA}" sibTransId="{8A3692C3-516E-4DF4-8839-171FE456E97C}"/>
    <dgm:cxn modelId="{E5D2F022-7602-46F8-9691-E8A7FCFDE53D}" type="presOf" srcId="{8105D3E2-D9F8-4215-B7A6-640FDEB449EF}" destId="{D623DC78-6691-4613-93D7-CB15BBFBC9A7}" srcOrd="0" destOrd="0" presId="urn:microsoft.com/office/officeart/2005/8/layout/vList3"/>
    <dgm:cxn modelId="{6D2C0735-4327-4C56-BCB7-A2A951C7C266}" type="presParOf" srcId="{BF321B80-2B39-41B5-85A3-CF50388E1073}" destId="{F8E2BF06-9ECD-4DB3-8F10-A2749AA17475}" srcOrd="0" destOrd="0" presId="urn:microsoft.com/office/officeart/2005/8/layout/vList3"/>
    <dgm:cxn modelId="{7D20EC48-0186-4913-89B4-74A52C4CD727}" type="presParOf" srcId="{F8E2BF06-9ECD-4DB3-8F10-A2749AA17475}" destId="{024C5C55-59B4-4BAC-B6A3-6102D5444F62}" srcOrd="0" destOrd="0" presId="urn:microsoft.com/office/officeart/2005/8/layout/vList3"/>
    <dgm:cxn modelId="{97F6D3CC-1082-4915-86AA-5D80FB85C1B0}" type="presParOf" srcId="{F8E2BF06-9ECD-4DB3-8F10-A2749AA17475}" destId="{0CEB8D9A-7DE9-4597-8A76-2C6C7F7200D0}" srcOrd="1" destOrd="0" presId="urn:microsoft.com/office/officeart/2005/8/layout/vList3"/>
    <dgm:cxn modelId="{57410B7E-9113-4DC7-8D20-509153EDE58A}" type="presParOf" srcId="{BF321B80-2B39-41B5-85A3-CF50388E1073}" destId="{ABEB4BF6-21F6-42F1-9712-B091AA3826C9}" srcOrd="1" destOrd="0" presId="urn:microsoft.com/office/officeart/2005/8/layout/vList3"/>
    <dgm:cxn modelId="{95CD3B23-2005-48E5-BE4B-0AF3C71C5051}" type="presParOf" srcId="{BF321B80-2B39-41B5-85A3-CF50388E1073}" destId="{291EF6B7-C771-4B01-9486-8A16327AFBCF}" srcOrd="2" destOrd="0" presId="urn:microsoft.com/office/officeart/2005/8/layout/vList3"/>
    <dgm:cxn modelId="{F7EDD768-2557-483C-AC4E-5B65FD6CCF44}" type="presParOf" srcId="{291EF6B7-C771-4B01-9486-8A16327AFBCF}" destId="{72448602-D387-4E7B-B5F2-48A6AE3773E9}" srcOrd="0" destOrd="0" presId="urn:microsoft.com/office/officeart/2005/8/layout/vList3"/>
    <dgm:cxn modelId="{90395939-2291-4CBA-BBD2-1450B91F2D7D}" type="presParOf" srcId="{291EF6B7-C771-4B01-9486-8A16327AFBCF}" destId="{D623DC78-6691-4613-93D7-CB15BBFBC9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46867-9701-4914-BEF7-0F58B9914A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F2A3A1B-0DBD-4A95-BAEC-B978304A93FE}">
      <dgm:prSet phldrT="[Text]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1925</a:t>
          </a:r>
          <a:r>
            <a:rPr lang="es-ES" dirty="0" smtClean="0">
              <a:solidFill>
                <a:schemeClr val="tx1"/>
              </a:solidFill>
            </a:rPr>
            <a:t>: Comisión Internacional de Unidades y Medidas de la Radiación (</a:t>
          </a:r>
          <a:r>
            <a:rPr lang="es-ES" b="1" dirty="0" smtClean="0">
              <a:solidFill>
                <a:schemeClr val="tx1"/>
              </a:solidFill>
            </a:rPr>
            <a:t>ICRU</a:t>
          </a:r>
          <a:r>
            <a:rPr lang="es-ES" dirty="0" smtClean="0">
              <a:solidFill>
                <a:schemeClr val="tx1"/>
              </a:solidFill>
            </a:rPr>
            <a:t>)</a:t>
          </a:r>
        </a:p>
        <a:p>
          <a:r>
            <a:rPr lang="es-ES" b="1" dirty="0" smtClean="0">
              <a:solidFill>
                <a:schemeClr val="tx1"/>
              </a:solidFill>
            </a:rPr>
            <a:t>1928</a:t>
          </a:r>
          <a:r>
            <a:rPr lang="es-ES" dirty="0" smtClean="0">
              <a:solidFill>
                <a:schemeClr val="tx1"/>
              </a:solidFill>
            </a:rPr>
            <a:t>: Comisión Internacional de Protección Radiológica (</a:t>
          </a:r>
          <a:r>
            <a:rPr lang="es-ES" b="1" dirty="0" smtClean="0">
              <a:solidFill>
                <a:schemeClr val="tx1"/>
              </a:solidFill>
            </a:rPr>
            <a:t>ICRP</a:t>
          </a:r>
          <a:r>
            <a:rPr lang="es-ES" dirty="0" smtClean="0">
              <a:solidFill>
                <a:schemeClr val="tx1"/>
              </a:solidFill>
            </a:rPr>
            <a:t>)</a:t>
          </a:r>
          <a:endParaRPr lang="es-ES" dirty="0">
            <a:solidFill>
              <a:schemeClr val="tx1"/>
            </a:solidFill>
          </a:endParaRPr>
        </a:p>
      </dgm:t>
    </dgm:pt>
    <dgm:pt modelId="{CE504F83-FD35-4F4D-A240-195B76FAF08F}" type="parTrans" cxnId="{CAFE0091-F1E3-40EC-A492-C85C1FB88B75}">
      <dgm:prSet/>
      <dgm:spPr/>
      <dgm:t>
        <a:bodyPr/>
        <a:lstStyle/>
        <a:p>
          <a:endParaRPr lang="es-ES"/>
        </a:p>
      </dgm:t>
    </dgm:pt>
    <dgm:pt modelId="{E27B8579-635D-45C2-8B02-0D432A3FC14F}" type="sibTrans" cxnId="{CAFE0091-F1E3-40EC-A492-C85C1FB88B75}">
      <dgm:prSet/>
      <dgm:spPr/>
      <dgm:t>
        <a:bodyPr/>
        <a:lstStyle/>
        <a:p>
          <a:endParaRPr lang="es-ES"/>
        </a:p>
      </dgm:t>
    </dgm:pt>
    <dgm:pt modelId="{C2975F82-1D95-478D-983B-30F5F437DD40}" type="pres">
      <dgm:prSet presAssocID="{DCE46867-9701-4914-BEF7-0F58B9914A07}" presName="linearFlow" presStyleCnt="0">
        <dgm:presLayoutVars>
          <dgm:dir/>
          <dgm:resizeHandles val="exact"/>
        </dgm:presLayoutVars>
      </dgm:prSet>
      <dgm:spPr/>
    </dgm:pt>
    <dgm:pt modelId="{AB71AA1D-9757-47A7-B41F-3BCF2136DCBE}" type="pres">
      <dgm:prSet presAssocID="{CF2A3A1B-0DBD-4A95-BAEC-B978304A93FE}" presName="composite" presStyleCnt="0"/>
      <dgm:spPr/>
    </dgm:pt>
    <dgm:pt modelId="{BD6D937C-3309-4170-A362-02AD5DC49BD5}" type="pres">
      <dgm:prSet presAssocID="{CF2A3A1B-0DBD-4A95-BAEC-B978304A93FE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1E736353-8D66-49F4-8738-F6D16A8ABAD3}" type="pres">
      <dgm:prSet presAssocID="{CF2A3A1B-0DBD-4A95-BAEC-B978304A93FE}" presName="txShp" presStyleLbl="node1" presStyleIdx="0" presStyleCnt="1" custLinFactNeighborX="-1833" custLinFactNeighborY="29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FE0091-F1E3-40EC-A492-C85C1FB88B75}" srcId="{DCE46867-9701-4914-BEF7-0F58B9914A07}" destId="{CF2A3A1B-0DBD-4A95-BAEC-B978304A93FE}" srcOrd="0" destOrd="0" parTransId="{CE504F83-FD35-4F4D-A240-195B76FAF08F}" sibTransId="{E27B8579-635D-45C2-8B02-0D432A3FC14F}"/>
    <dgm:cxn modelId="{7CD35727-6D2D-4D45-944D-A9F674C638F9}" type="presOf" srcId="{DCE46867-9701-4914-BEF7-0F58B9914A07}" destId="{C2975F82-1D95-478D-983B-30F5F437DD40}" srcOrd="0" destOrd="0" presId="urn:microsoft.com/office/officeart/2005/8/layout/vList3"/>
    <dgm:cxn modelId="{CC6AA2ED-91F9-4758-911F-ED889DA035D5}" type="presOf" srcId="{CF2A3A1B-0DBD-4A95-BAEC-B978304A93FE}" destId="{1E736353-8D66-49F4-8738-F6D16A8ABAD3}" srcOrd="0" destOrd="0" presId="urn:microsoft.com/office/officeart/2005/8/layout/vList3"/>
    <dgm:cxn modelId="{9B137FA0-8297-46B2-8553-2B95632C558B}" type="presParOf" srcId="{C2975F82-1D95-478D-983B-30F5F437DD40}" destId="{AB71AA1D-9757-47A7-B41F-3BCF2136DCBE}" srcOrd="0" destOrd="0" presId="urn:microsoft.com/office/officeart/2005/8/layout/vList3"/>
    <dgm:cxn modelId="{B2AAB128-2DE9-4EDB-AD5C-8CE66633D314}" type="presParOf" srcId="{AB71AA1D-9757-47A7-B41F-3BCF2136DCBE}" destId="{BD6D937C-3309-4170-A362-02AD5DC49BD5}" srcOrd="0" destOrd="0" presId="urn:microsoft.com/office/officeart/2005/8/layout/vList3"/>
    <dgm:cxn modelId="{80C1AC1A-1040-4807-9BD3-D936E72F95A4}" type="presParOf" srcId="{AB71AA1D-9757-47A7-B41F-3BCF2136DCBE}" destId="{1E736353-8D66-49F4-8738-F6D16A8ABA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7214AF-875A-42AE-BDE0-14051DE0F6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1AA343-A414-49EA-854C-FA87FD1625F7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RADIACIÓN</a:t>
          </a:r>
          <a:endParaRPr lang="es-ES" sz="2000" b="1" dirty="0">
            <a:solidFill>
              <a:schemeClr val="tx1"/>
            </a:solidFill>
          </a:endParaRPr>
        </a:p>
      </dgm:t>
    </dgm:pt>
    <dgm:pt modelId="{37812B3F-7BA2-4FC6-930A-D66CD4798A71}" type="parTrans" cxnId="{39936A82-57BF-4C3D-A3AE-CD7886009B9F}">
      <dgm:prSet/>
      <dgm:spPr/>
      <dgm:t>
        <a:bodyPr/>
        <a:lstStyle/>
        <a:p>
          <a:endParaRPr lang="es-ES"/>
        </a:p>
      </dgm:t>
    </dgm:pt>
    <dgm:pt modelId="{DE1C95F2-64EB-4C7F-8BED-5CEAA3ABB29D}" type="sibTrans" cxnId="{39936A82-57BF-4C3D-A3AE-CD7886009B9F}">
      <dgm:prSet/>
      <dgm:spPr/>
      <dgm:t>
        <a:bodyPr/>
        <a:lstStyle/>
        <a:p>
          <a:endParaRPr lang="es-ES"/>
        </a:p>
      </dgm:t>
    </dgm:pt>
    <dgm:pt modelId="{2F1BDB5A-243A-482C-ABF1-A375CAB2AF9C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FUENTE</a:t>
          </a:r>
          <a:endParaRPr lang="es-ES" sz="2000" dirty="0">
            <a:solidFill>
              <a:schemeClr val="tx1"/>
            </a:solidFill>
          </a:endParaRPr>
        </a:p>
      </dgm:t>
    </dgm:pt>
    <dgm:pt modelId="{18E7DE22-5F23-4B7E-B446-C8B84944696A}" type="parTrans" cxnId="{C8F0DFCD-DBB3-4EC2-9A7A-C39430493630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44127D1E-A445-4699-AEEA-F8775FDC28E5}" type="sibTrans" cxnId="{C8F0DFCD-DBB3-4EC2-9A7A-C39430493630}">
      <dgm:prSet/>
      <dgm:spPr/>
      <dgm:t>
        <a:bodyPr/>
        <a:lstStyle/>
        <a:p>
          <a:endParaRPr lang="es-ES"/>
        </a:p>
      </dgm:t>
    </dgm:pt>
    <dgm:pt modelId="{397EC2CB-3BA3-4A15-94CF-36CE49EA47BC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NATURAL</a:t>
          </a:r>
          <a:endParaRPr lang="es-ES" sz="2000" dirty="0">
            <a:solidFill>
              <a:schemeClr val="tx1"/>
            </a:solidFill>
          </a:endParaRPr>
        </a:p>
      </dgm:t>
    </dgm:pt>
    <dgm:pt modelId="{EBCAFB40-4F9F-4D7B-AD47-64C101B0B2C2}" type="parTrans" cxnId="{9E2D3F52-3E98-4AAE-8867-AB27F7958EDF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A289372A-3733-410F-95E1-F7CBA2AC662C}" type="sibTrans" cxnId="{9E2D3F52-3E98-4AAE-8867-AB27F7958EDF}">
      <dgm:prSet/>
      <dgm:spPr/>
      <dgm:t>
        <a:bodyPr/>
        <a:lstStyle/>
        <a:p>
          <a:endParaRPr lang="es-ES"/>
        </a:p>
      </dgm:t>
    </dgm:pt>
    <dgm:pt modelId="{D06B67E4-F0FF-4C18-8CDC-CEC309EBBD72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ARTIFICIAL</a:t>
          </a:r>
          <a:endParaRPr lang="es-ES" sz="2000" b="1" dirty="0">
            <a:solidFill>
              <a:schemeClr val="tx1"/>
            </a:solidFill>
          </a:endParaRPr>
        </a:p>
      </dgm:t>
    </dgm:pt>
    <dgm:pt modelId="{D6E88183-D640-4B28-A5CF-8BCA5B32143F}" type="parTrans" cxnId="{1C54C0AD-4520-4BE9-9A0F-D6DC02FDFAA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242618A7-0CF4-4C89-84F9-6BDC1A04B1E1}" type="sibTrans" cxnId="{1C54C0AD-4520-4BE9-9A0F-D6DC02FDFAA3}">
      <dgm:prSet/>
      <dgm:spPr/>
      <dgm:t>
        <a:bodyPr/>
        <a:lstStyle/>
        <a:p>
          <a:endParaRPr lang="es-ES"/>
        </a:p>
      </dgm:t>
    </dgm:pt>
    <dgm:pt modelId="{9D33CF2C-5C4A-4380-B29B-3C325FA5F5CC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CAPACIDAD PARA ALTERAR EL MEDIO</a:t>
          </a:r>
          <a:endParaRPr lang="es-ES" sz="2000" dirty="0">
            <a:solidFill>
              <a:schemeClr val="tx1"/>
            </a:solidFill>
          </a:endParaRPr>
        </a:p>
      </dgm:t>
    </dgm:pt>
    <dgm:pt modelId="{CE4A1E3B-3E63-4C9F-A56B-8A2B2340C0BE}" type="parTrans" cxnId="{3C3B42FA-B069-4B3B-A84F-D38D86B9523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29E554AC-5F13-42AB-8D87-5EB3935ABC83}" type="sibTrans" cxnId="{3C3B42FA-B069-4B3B-A84F-D38D86B95238}">
      <dgm:prSet/>
      <dgm:spPr/>
      <dgm:t>
        <a:bodyPr/>
        <a:lstStyle/>
        <a:p>
          <a:endParaRPr lang="es-ES"/>
        </a:p>
      </dgm:t>
    </dgm:pt>
    <dgm:pt modelId="{43B0A023-77BF-4069-AC2D-9EA5D7A02C8C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NO IONIZANTE</a:t>
          </a:r>
          <a:endParaRPr lang="es-ES" sz="2000" dirty="0">
            <a:solidFill>
              <a:schemeClr val="tx1"/>
            </a:solidFill>
          </a:endParaRPr>
        </a:p>
      </dgm:t>
    </dgm:pt>
    <dgm:pt modelId="{299FC097-DB58-49DE-911B-B13EB2450EEE}" type="parTrans" cxnId="{6EDC16BF-4C2B-4271-93D0-F7F77EF728D7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5DBD9096-63A7-4C08-9C1A-833B039B2E59}" type="sibTrans" cxnId="{6EDC16BF-4C2B-4271-93D0-F7F77EF728D7}">
      <dgm:prSet/>
      <dgm:spPr/>
      <dgm:t>
        <a:bodyPr/>
        <a:lstStyle/>
        <a:p>
          <a:endParaRPr lang="es-ES"/>
        </a:p>
      </dgm:t>
    </dgm:pt>
    <dgm:pt modelId="{DAA1DC44-7E7D-4D74-9430-0051C14BBCB2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¡INEVITABLE!</a:t>
          </a:r>
          <a:endParaRPr lang="es-ES" sz="2000" dirty="0">
            <a:solidFill>
              <a:schemeClr val="tx1"/>
            </a:solidFill>
          </a:endParaRPr>
        </a:p>
      </dgm:t>
    </dgm:pt>
    <dgm:pt modelId="{3FF5181C-D7CA-4921-B37D-6348569D0593}" type="parTrans" cxnId="{CB3F5707-E56F-42DD-B923-6AE4EEBEBDFC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47BEB44D-DDFE-4655-B3B7-A7DF3D1CC882}" type="sibTrans" cxnId="{CB3F5707-E56F-42DD-B923-6AE4EEBEBDFC}">
      <dgm:prSet/>
      <dgm:spPr/>
      <dgm:t>
        <a:bodyPr/>
        <a:lstStyle/>
        <a:p>
          <a:endParaRPr lang="es-ES"/>
        </a:p>
      </dgm:t>
    </dgm:pt>
    <dgm:pt modelId="{E5644116-24FF-43EA-94B6-F3EA3AE99285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IONIZANTE</a:t>
          </a:r>
          <a:endParaRPr lang="es-ES" sz="2000" b="1" dirty="0">
            <a:solidFill>
              <a:schemeClr val="tx1"/>
            </a:solidFill>
          </a:endParaRPr>
        </a:p>
      </dgm:t>
    </dgm:pt>
    <dgm:pt modelId="{75B51F49-551B-4ABA-ABCA-5B6E22CC21FA}" type="parTrans" cxnId="{4043A95D-82DC-45C5-BEB3-7BA522CA975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AF812BA8-E450-4A9D-98F2-40404981682E}" type="sibTrans" cxnId="{4043A95D-82DC-45C5-BEB3-7BA522CA9758}">
      <dgm:prSet/>
      <dgm:spPr/>
      <dgm:t>
        <a:bodyPr/>
        <a:lstStyle/>
        <a:p>
          <a:endParaRPr lang="es-ES"/>
        </a:p>
      </dgm:t>
    </dgm:pt>
    <dgm:pt modelId="{F45E18C7-3F28-4D5D-935D-7BDDC7BEF400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NO produce cambios a nivel atómico y molecular</a:t>
          </a:r>
          <a:endParaRPr lang="es-ES" sz="2000" dirty="0">
            <a:solidFill>
              <a:schemeClr val="tx1"/>
            </a:solidFill>
          </a:endParaRPr>
        </a:p>
      </dgm:t>
    </dgm:pt>
    <dgm:pt modelId="{07F50F96-2349-4C50-966B-63B004679D89}" type="parTrans" cxnId="{D37C41C8-A2E9-444B-8125-25E74F5ABDD2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9A2BC470-F676-4F5C-8C69-7DC2C7FEF897}" type="sibTrans" cxnId="{D37C41C8-A2E9-444B-8125-25E74F5ABDD2}">
      <dgm:prSet/>
      <dgm:spPr/>
      <dgm:t>
        <a:bodyPr/>
        <a:lstStyle/>
        <a:p>
          <a:endParaRPr lang="es-ES"/>
        </a:p>
      </dgm:t>
    </dgm:pt>
    <dgm:pt modelId="{8DE7D0E3-61D7-439E-9D9F-71E0463D17BF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NO produce efectos biológicos</a:t>
          </a:r>
          <a:endParaRPr lang="es-ES" sz="2000" dirty="0">
            <a:solidFill>
              <a:schemeClr val="tx1"/>
            </a:solidFill>
          </a:endParaRPr>
        </a:p>
      </dgm:t>
    </dgm:pt>
    <dgm:pt modelId="{0A1A65D4-CC6A-4154-BC55-D0F518E084BF}" type="parTrans" cxnId="{68EB45DF-1580-43A2-A550-D4BC7713CC20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596D6983-DE95-4A81-9916-96710043055E}" type="sibTrans" cxnId="{68EB45DF-1580-43A2-A550-D4BC7713CC20}">
      <dgm:prSet/>
      <dgm:spPr/>
      <dgm:t>
        <a:bodyPr/>
        <a:lstStyle/>
        <a:p>
          <a:endParaRPr lang="es-ES"/>
        </a:p>
      </dgm:t>
    </dgm:pt>
    <dgm:pt modelId="{0D437267-2BA7-4B6C-9D8E-53E95B9DA01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SÍ produce cambios a nivel atómico y molecular</a:t>
          </a:r>
          <a:endParaRPr lang="es-ES" sz="2000" dirty="0">
            <a:solidFill>
              <a:schemeClr val="tx1"/>
            </a:solidFill>
          </a:endParaRPr>
        </a:p>
      </dgm:t>
    </dgm:pt>
    <dgm:pt modelId="{C777297B-C843-4646-A92C-85EE14BA4253}" type="parTrans" cxnId="{AEF2515A-4FC1-47A6-AA31-86F8460E0ADF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FC3B175B-FE1E-4C0C-8259-9FF90E272816}" type="sibTrans" cxnId="{AEF2515A-4FC1-47A6-AA31-86F8460E0ADF}">
      <dgm:prSet/>
      <dgm:spPr/>
      <dgm:t>
        <a:bodyPr/>
        <a:lstStyle/>
        <a:p>
          <a:endParaRPr lang="es-ES"/>
        </a:p>
      </dgm:t>
    </dgm:pt>
    <dgm:pt modelId="{6E1D99CB-DC59-4CFC-8333-3137BC63832D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SÍ puede producir efectos biológicos</a:t>
          </a:r>
          <a:endParaRPr lang="es-ES" sz="2000" dirty="0">
            <a:solidFill>
              <a:schemeClr val="tx1"/>
            </a:solidFill>
          </a:endParaRPr>
        </a:p>
      </dgm:t>
    </dgm:pt>
    <dgm:pt modelId="{1A29DC78-1A89-4DFE-95DB-DE3E7A7155C2}" type="parTrans" cxnId="{8B74A2A3-C229-42E3-A609-232E14B0B126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23DC1319-4D63-4ED5-9851-37A3C53794E4}" type="sibTrans" cxnId="{8B74A2A3-C229-42E3-A609-232E14B0B126}">
      <dgm:prSet/>
      <dgm:spPr/>
      <dgm:t>
        <a:bodyPr/>
        <a:lstStyle/>
        <a:p>
          <a:endParaRPr lang="es-ES"/>
        </a:p>
      </dgm:t>
    </dgm:pt>
    <dgm:pt modelId="{C4FA3D4F-B6FB-4480-8732-F2AFA2B05335}" type="pres">
      <dgm:prSet presAssocID="{107214AF-875A-42AE-BDE0-14051DE0F6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C7490D-69DC-433F-9C2A-1D92AA11EBDB}" type="pres">
      <dgm:prSet presAssocID="{441AA343-A414-49EA-854C-FA87FD1625F7}" presName="root1" presStyleCnt="0"/>
      <dgm:spPr/>
    </dgm:pt>
    <dgm:pt modelId="{F99A321E-0A0C-4FB9-98C8-C2A2412FF428}" type="pres">
      <dgm:prSet presAssocID="{441AA343-A414-49EA-854C-FA87FD1625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18EC58-90C8-418D-90C9-3CB3054D9518}" type="pres">
      <dgm:prSet presAssocID="{441AA343-A414-49EA-854C-FA87FD1625F7}" presName="level2hierChild" presStyleCnt="0"/>
      <dgm:spPr/>
    </dgm:pt>
    <dgm:pt modelId="{0E1EFAE4-DC2D-4109-88DE-32270A895EF2}" type="pres">
      <dgm:prSet presAssocID="{18E7DE22-5F23-4B7E-B446-C8B84944696A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A5775900-438A-4D58-9A7A-41D20BE314E0}" type="pres">
      <dgm:prSet presAssocID="{18E7DE22-5F23-4B7E-B446-C8B84944696A}" presName="connTx" presStyleLbl="parChTrans1D2" presStyleIdx="0" presStyleCnt="2"/>
      <dgm:spPr/>
      <dgm:t>
        <a:bodyPr/>
        <a:lstStyle/>
        <a:p>
          <a:endParaRPr lang="es-ES"/>
        </a:p>
      </dgm:t>
    </dgm:pt>
    <dgm:pt modelId="{ED7E2335-0BDF-472F-ABAE-C832AE0A10D8}" type="pres">
      <dgm:prSet presAssocID="{2F1BDB5A-243A-482C-ABF1-A375CAB2AF9C}" presName="root2" presStyleCnt="0"/>
      <dgm:spPr/>
    </dgm:pt>
    <dgm:pt modelId="{3B62C0A4-99C3-4B1B-B690-737686055328}" type="pres">
      <dgm:prSet presAssocID="{2F1BDB5A-243A-482C-ABF1-A375CAB2AF9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97EF2-C6AB-4309-B234-EC1D42E6E291}" type="pres">
      <dgm:prSet presAssocID="{2F1BDB5A-243A-482C-ABF1-A375CAB2AF9C}" presName="level3hierChild" presStyleCnt="0"/>
      <dgm:spPr/>
    </dgm:pt>
    <dgm:pt modelId="{EB4113FC-33CC-437F-8275-0D415687E095}" type="pres">
      <dgm:prSet presAssocID="{EBCAFB40-4F9F-4D7B-AD47-64C101B0B2C2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3A87EC39-77E3-4F05-BEEA-80464C242E20}" type="pres">
      <dgm:prSet presAssocID="{EBCAFB40-4F9F-4D7B-AD47-64C101B0B2C2}" presName="connTx" presStyleLbl="parChTrans1D3" presStyleIdx="0" presStyleCnt="4"/>
      <dgm:spPr/>
      <dgm:t>
        <a:bodyPr/>
        <a:lstStyle/>
        <a:p>
          <a:endParaRPr lang="es-ES"/>
        </a:p>
      </dgm:t>
    </dgm:pt>
    <dgm:pt modelId="{3ADDD308-477C-4D76-AD02-AF13E29A0D1A}" type="pres">
      <dgm:prSet presAssocID="{397EC2CB-3BA3-4A15-94CF-36CE49EA47BC}" presName="root2" presStyleCnt="0"/>
      <dgm:spPr/>
    </dgm:pt>
    <dgm:pt modelId="{00F8C041-AD7A-4C2F-AA1E-D04701066E7A}" type="pres">
      <dgm:prSet presAssocID="{397EC2CB-3BA3-4A15-94CF-36CE49EA47B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695CE8-0E06-47E0-A1EB-DCDBFFE58F26}" type="pres">
      <dgm:prSet presAssocID="{397EC2CB-3BA3-4A15-94CF-36CE49EA47BC}" presName="level3hierChild" presStyleCnt="0"/>
      <dgm:spPr/>
    </dgm:pt>
    <dgm:pt modelId="{6EED71A4-3547-4EC3-A9CF-F686D8B27C3A}" type="pres">
      <dgm:prSet presAssocID="{3FF5181C-D7CA-4921-B37D-6348569D0593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09089251-594E-44BD-8243-6A246E86C9DE}" type="pres">
      <dgm:prSet presAssocID="{3FF5181C-D7CA-4921-B37D-6348569D0593}" presName="connTx" presStyleLbl="parChTrans1D4" presStyleIdx="0" presStyleCnt="5"/>
      <dgm:spPr/>
      <dgm:t>
        <a:bodyPr/>
        <a:lstStyle/>
        <a:p>
          <a:endParaRPr lang="es-ES"/>
        </a:p>
      </dgm:t>
    </dgm:pt>
    <dgm:pt modelId="{1775FFE6-06BB-42B4-B6B4-A91CD5758284}" type="pres">
      <dgm:prSet presAssocID="{DAA1DC44-7E7D-4D74-9430-0051C14BBCB2}" presName="root2" presStyleCnt="0"/>
      <dgm:spPr/>
    </dgm:pt>
    <dgm:pt modelId="{B1E81A7D-90B7-455B-8FD3-211CE1EC553F}" type="pres">
      <dgm:prSet presAssocID="{DAA1DC44-7E7D-4D74-9430-0051C14BBCB2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3C5510-8863-466B-9FCC-2768AD86C6FA}" type="pres">
      <dgm:prSet presAssocID="{DAA1DC44-7E7D-4D74-9430-0051C14BBCB2}" presName="level3hierChild" presStyleCnt="0"/>
      <dgm:spPr/>
    </dgm:pt>
    <dgm:pt modelId="{C64E52A7-E31E-46BF-B02D-83A13F076F6C}" type="pres">
      <dgm:prSet presAssocID="{D6E88183-D640-4B28-A5CF-8BCA5B32143F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C8DAF929-C47B-4046-B555-1AA077B77053}" type="pres">
      <dgm:prSet presAssocID="{D6E88183-D640-4B28-A5CF-8BCA5B32143F}" presName="connTx" presStyleLbl="parChTrans1D3" presStyleIdx="1" presStyleCnt="4"/>
      <dgm:spPr/>
      <dgm:t>
        <a:bodyPr/>
        <a:lstStyle/>
        <a:p>
          <a:endParaRPr lang="es-ES"/>
        </a:p>
      </dgm:t>
    </dgm:pt>
    <dgm:pt modelId="{33E169A3-376C-4A64-BCF4-DE441D8E7F44}" type="pres">
      <dgm:prSet presAssocID="{D06B67E4-F0FF-4C18-8CDC-CEC309EBBD72}" presName="root2" presStyleCnt="0"/>
      <dgm:spPr/>
    </dgm:pt>
    <dgm:pt modelId="{E8098244-C92B-4559-B1D0-731C8029AE83}" type="pres">
      <dgm:prSet presAssocID="{D06B67E4-F0FF-4C18-8CDC-CEC309EBBD7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B5D64C-11D4-4E23-8DD7-708902E16B4A}" type="pres">
      <dgm:prSet presAssocID="{D06B67E4-F0FF-4C18-8CDC-CEC309EBBD72}" presName="level3hierChild" presStyleCnt="0"/>
      <dgm:spPr/>
    </dgm:pt>
    <dgm:pt modelId="{DE5834FF-A711-4F86-B254-E67B2D6AC73D}" type="pres">
      <dgm:prSet presAssocID="{CE4A1E3B-3E63-4C9F-A56B-8A2B2340C0BE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DC03AD4-5BE3-4191-A2EB-30B69F2635B4}" type="pres">
      <dgm:prSet presAssocID="{CE4A1E3B-3E63-4C9F-A56B-8A2B2340C0BE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414F195-AAC3-4C2B-B310-BF00908BFBA8}" type="pres">
      <dgm:prSet presAssocID="{9D33CF2C-5C4A-4380-B29B-3C325FA5F5CC}" presName="root2" presStyleCnt="0"/>
      <dgm:spPr/>
    </dgm:pt>
    <dgm:pt modelId="{C1DFDB11-F8A9-4205-9ACE-7757C93DB624}" type="pres">
      <dgm:prSet presAssocID="{9D33CF2C-5C4A-4380-B29B-3C325FA5F5CC}" presName="LevelTwoTextNode" presStyleLbl="node2" presStyleIdx="1" presStyleCnt="2" custScaleY="1432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5EA473-7602-4529-BD8F-59118FFA3739}" type="pres">
      <dgm:prSet presAssocID="{9D33CF2C-5C4A-4380-B29B-3C325FA5F5CC}" presName="level3hierChild" presStyleCnt="0"/>
      <dgm:spPr/>
    </dgm:pt>
    <dgm:pt modelId="{1DAE2C75-D6B7-45C5-8A4A-49ABD60117D6}" type="pres">
      <dgm:prSet presAssocID="{299FC097-DB58-49DE-911B-B13EB2450EEE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527B9CFA-FB87-4BE4-AF6A-A24C83B0091A}" type="pres">
      <dgm:prSet presAssocID="{299FC097-DB58-49DE-911B-B13EB2450EEE}" presName="connTx" presStyleLbl="parChTrans1D3" presStyleIdx="2" presStyleCnt="4"/>
      <dgm:spPr/>
      <dgm:t>
        <a:bodyPr/>
        <a:lstStyle/>
        <a:p>
          <a:endParaRPr lang="es-ES"/>
        </a:p>
      </dgm:t>
    </dgm:pt>
    <dgm:pt modelId="{84DCBF8D-C198-4AE2-8938-C6E9E6086CF6}" type="pres">
      <dgm:prSet presAssocID="{43B0A023-77BF-4069-AC2D-9EA5D7A02C8C}" presName="root2" presStyleCnt="0"/>
      <dgm:spPr/>
    </dgm:pt>
    <dgm:pt modelId="{772346B8-4CF2-4232-A405-ABB107726171}" type="pres">
      <dgm:prSet presAssocID="{43B0A023-77BF-4069-AC2D-9EA5D7A02C8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A04783-F16E-4F72-9231-6306E344F4A4}" type="pres">
      <dgm:prSet presAssocID="{43B0A023-77BF-4069-AC2D-9EA5D7A02C8C}" presName="level3hierChild" presStyleCnt="0"/>
      <dgm:spPr/>
    </dgm:pt>
    <dgm:pt modelId="{6C6BE166-C032-4076-A8E7-F7B2BED4A915}" type="pres">
      <dgm:prSet presAssocID="{07F50F96-2349-4C50-966B-63B004679D89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B16DE58F-FE3C-46F1-8251-03F9A234985C}" type="pres">
      <dgm:prSet presAssocID="{07F50F96-2349-4C50-966B-63B004679D89}" presName="connTx" presStyleLbl="parChTrans1D4" presStyleIdx="1" presStyleCnt="5"/>
      <dgm:spPr/>
      <dgm:t>
        <a:bodyPr/>
        <a:lstStyle/>
        <a:p>
          <a:endParaRPr lang="es-ES"/>
        </a:p>
      </dgm:t>
    </dgm:pt>
    <dgm:pt modelId="{F2B6CEB4-D95B-4527-B06F-90D0CFEFD0E7}" type="pres">
      <dgm:prSet presAssocID="{F45E18C7-3F28-4D5D-935D-7BDDC7BEF400}" presName="root2" presStyleCnt="0"/>
      <dgm:spPr/>
    </dgm:pt>
    <dgm:pt modelId="{1933CF31-7707-4886-81F6-6ED965B02C61}" type="pres">
      <dgm:prSet presAssocID="{F45E18C7-3F28-4D5D-935D-7BDDC7BEF400}" presName="LevelTwoTextNode" presStyleLbl="node4" presStyleIdx="1" presStyleCnt="5" custScaleY="151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DCA84-5995-4559-AC6B-6CE9856B801D}" type="pres">
      <dgm:prSet presAssocID="{F45E18C7-3F28-4D5D-935D-7BDDC7BEF400}" presName="level3hierChild" presStyleCnt="0"/>
      <dgm:spPr/>
    </dgm:pt>
    <dgm:pt modelId="{DB707D19-4F68-456A-8C99-0E0EDA21C0A2}" type="pres">
      <dgm:prSet presAssocID="{0A1A65D4-CC6A-4154-BC55-D0F518E084BF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F792E940-2F6B-4522-A5AB-246226246B48}" type="pres">
      <dgm:prSet presAssocID="{0A1A65D4-CC6A-4154-BC55-D0F518E084BF}" presName="connTx" presStyleLbl="parChTrans1D4" presStyleIdx="2" presStyleCnt="5"/>
      <dgm:spPr/>
      <dgm:t>
        <a:bodyPr/>
        <a:lstStyle/>
        <a:p>
          <a:endParaRPr lang="es-ES"/>
        </a:p>
      </dgm:t>
    </dgm:pt>
    <dgm:pt modelId="{9A52AA3B-E378-49AE-8BC5-CE62B2BFA094}" type="pres">
      <dgm:prSet presAssocID="{8DE7D0E3-61D7-439E-9D9F-71E0463D17BF}" presName="root2" presStyleCnt="0"/>
      <dgm:spPr/>
    </dgm:pt>
    <dgm:pt modelId="{F5B80F28-C31B-498A-9061-3B1428DB6440}" type="pres">
      <dgm:prSet presAssocID="{8DE7D0E3-61D7-439E-9D9F-71E0463D17BF}" presName="LevelTwoTextNode" presStyleLbl="node4" presStyleIdx="2" presStyleCnt="5" custScaleY="159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75360E-0601-4E93-BFFA-0F53D6ABBBB7}" type="pres">
      <dgm:prSet presAssocID="{8DE7D0E3-61D7-439E-9D9F-71E0463D17BF}" presName="level3hierChild" presStyleCnt="0"/>
      <dgm:spPr/>
    </dgm:pt>
    <dgm:pt modelId="{7E3F9812-BF18-4EDD-BC5D-3B545721DF58}" type="pres">
      <dgm:prSet presAssocID="{75B51F49-551B-4ABA-ABCA-5B6E22CC21FA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9E733703-0255-4A61-9B83-DBF836E2015C}" type="pres">
      <dgm:prSet presAssocID="{75B51F49-551B-4ABA-ABCA-5B6E22CC21FA}" presName="connTx" presStyleLbl="parChTrans1D3" presStyleIdx="3" presStyleCnt="4"/>
      <dgm:spPr/>
      <dgm:t>
        <a:bodyPr/>
        <a:lstStyle/>
        <a:p>
          <a:endParaRPr lang="es-ES"/>
        </a:p>
      </dgm:t>
    </dgm:pt>
    <dgm:pt modelId="{14E5AF3A-FF31-4B49-8DC9-9DD2FDEE70FA}" type="pres">
      <dgm:prSet presAssocID="{E5644116-24FF-43EA-94B6-F3EA3AE99285}" presName="root2" presStyleCnt="0"/>
      <dgm:spPr/>
    </dgm:pt>
    <dgm:pt modelId="{EBF3DDB7-695B-4FA7-9D23-1C6CF3A5C348}" type="pres">
      <dgm:prSet presAssocID="{E5644116-24FF-43EA-94B6-F3EA3AE9928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41012-181D-40EC-9749-93BF1FBE5BD2}" type="pres">
      <dgm:prSet presAssocID="{E5644116-24FF-43EA-94B6-F3EA3AE99285}" presName="level3hierChild" presStyleCnt="0"/>
      <dgm:spPr/>
    </dgm:pt>
    <dgm:pt modelId="{9464CD04-774E-441D-94B8-3F33D17F7ADD}" type="pres">
      <dgm:prSet presAssocID="{C777297B-C843-4646-A92C-85EE14BA4253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EB6BBA3C-EB18-409C-9329-E259CEFF729A}" type="pres">
      <dgm:prSet presAssocID="{C777297B-C843-4646-A92C-85EE14BA4253}" presName="connTx" presStyleLbl="parChTrans1D4" presStyleIdx="3" presStyleCnt="5"/>
      <dgm:spPr/>
      <dgm:t>
        <a:bodyPr/>
        <a:lstStyle/>
        <a:p>
          <a:endParaRPr lang="es-ES"/>
        </a:p>
      </dgm:t>
    </dgm:pt>
    <dgm:pt modelId="{90A3D728-C901-4DDB-B13C-605BF51A8014}" type="pres">
      <dgm:prSet presAssocID="{0D437267-2BA7-4B6C-9D8E-53E95B9DA019}" presName="root2" presStyleCnt="0"/>
      <dgm:spPr/>
    </dgm:pt>
    <dgm:pt modelId="{72AD716B-28C6-4115-A026-428F589B7CC1}" type="pres">
      <dgm:prSet presAssocID="{0D437267-2BA7-4B6C-9D8E-53E95B9DA019}" presName="LevelTwoTextNode" presStyleLbl="node4" presStyleIdx="3" presStyleCnt="5" custScaleY="147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440D15-3BFC-4FC8-B956-55A0F32845B4}" type="pres">
      <dgm:prSet presAssocID="{0D437267-2BA7-4B6C-9D8E-53E95B9DA019}" presName="level3hierChild" presStyleCnt="0"/>
      <dgm:spPr/>
    </dgm:pt>
    <dgm:pt modelId="{D32EFFB5-F268-40F1-89ED-C348247A7F7F}" type="pres">
      <dgm:prSet presAssocID="{1A29DC78-1A89-4DFE-95DB-DE3E7A7155C2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5BD83B4D-DA08-41DD-A7B9-C31A6E569BE5}" type="pres">
      <dgm:prSet presAssocID="{1A29DC78-1A89-4DFE-95DB-DE3E7A7155C2}" presName="connTx" presStyleLbl="parChTrans1D4" presStyleIdx="4" presStyleCnt="5"/>
      <dgm:spPr/>
      <dgm:t>
        <a:bodyPr/>
        <a:lstStyle/>
        <a:p>
          <a:endParaRPr lang="es-ES"/>
        </a:p>
      </dgm:t>
    </dgm:pt>
    <dgm:pt modelId="{312AAA19-8562-40BE-A51E-C4859198D4DA}" type="pres">
      <dgm:prSet presAssocID="{6E1D99CB-DC59-4CFC-8333-3137BC63832D}" presName="root2" presStyleCnt="0"/>
      <dgm:spPr/>
    </dgm:pt>
    <dgm:pt modelId="{5419BD64-42EE-4EF2-B841-3E7FD8E048B1}" type="pres">
      <dgm:prSet presAssocID="{6E1D99CB-DC59-4CFC-8333-3137BC63832D}" presName="LevelTwoTextNode" presStyleLbl="node4" presStyleIdx="4" presStyleCnt="5" custScaleY="1466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1E9696-C75C-4690-9068-1E912099BAB0}" type="pres">
      <dgm:prSet presAssocID="{6E1D99CB-DC59-4CFC-8333-3137BC63832D}" presName="level3hierChild" presStyleCnt="0"/>
      <dgm:spPr/>
    </dgm:pt>
  </dgm:ptLst>
  <dgm:cxnLst>
    <dgm:cxn modelId="{B7B9871A-5335-4AD3-AA04-496127CE3BBA}" type="presOf" srcId="{1A29DC78-1A89-4DFE-95DB-DE3E7A7155C2}" destId="{5BD83B4D-DA08-41DD-A7B9-C31A6E569BE5}" srcOrd="1" destOrd="0" presId="urn:microsoft.com/office/officeart/2005/8/layout/hierarchy2"/>
    <dgm:cxn modelId="{74E6EEAD-58D1-43DF-8398-0352149AE6AC}" type="presOf" srcId="{299FC097-DB58-49DE-911B-B13EB2450EEE}" destId="{527B9CFA-FB87-4BE4-AF6A-A24C83B0091A}" srcOrd="1" destOrd="0" presId="urn:microsoft.com/office/officeart/2005/8/layout/hierarchy2"/>
    <dgm:cxn modelId="{7128B83A-0A7B-4313-B5DA-6DB17882DBF0}" type="presOf" srcId="{8DE7D0E3-61D7-439E-9D9F-71E0463D17BF}" destId="{F5B80F28-C31B-498A-9061-3B1428DB6440}" srcOrd="0" destOrd="0" presId="urn:microsoft.com/office/officeart/2005/8/layout/hierarchy2"/>
    <dgm:cxn modelId="{4043A95D-82DC-45C5-BEB3-7BA522CA9758}" srcId="{9D33CF2C-5C4A-4380-B29B-3C325FA5F5CC}" destId="{E5644116-24FF-43EA-94B6-F3EA3AE99285}" srcOrd="1" destOrd="0" parTransId="{75B51F49-551B-4ABA-ABCA-5B6E22CC21FA}" sibTransId="{AF812BA8-E450-4A9D-98F2-40404981682E}"/>
    <dgm:cxn modelId="{60789374-E7DC-46D6-9A33-9BA51253CB70}" type="presOf" srcId="{CE4A1E3B-3E63-4C9F-A56B-8A2B2340C0BE}" destId="{0DC03AD4-5BE3-4191-A2EB-30B69F2635B4}" srcOrd="1" destOrd="0" presId="urn:microsoft.com/office/officeart/2005/8/layout/hierarchy2"/>
    <dgm:cxn modelId="{AFD4D73E-3243-49D8-B0A5-5249B113ABC0}" type="presOf" srcId="{2F1BDB5A-243A-482C-ABF1-A375CAB2AF9C}" destId="{3B62C0A4-99C3-4B1B-B690-737686055328}" srcOrd="0" destOrd="0" presId="urn:microsoft.com/office/officeart/2005/8/layout/hierarchy2"/>
    <dgm:cxn modelId="{AEF2515A-4FC1-47A6-AA31-86F8460E0ADF}" srcId="{E5644116-24FF-43EA-94B6-F3EA3AE99285}" destId="{0D437267-2BA7-4B6C-9D8E-53E95B9DA019}" srcOrd="0" destOrd="0" parTransId="{C777297B-C843-4646-A92C-85EE14BA4253}" sibTransId="{FC3B175B-FE1E-4C0C-8259-9FF90E272816}"/>
    <dgm:cxn modelId="{E9990686-CCA7-46B7-B126-0814DE48A82B}" type="presOf" srcId="{75B51F49-551B-4ABA-ABCA-5B6E22CC21FA}" destId="{9E733703-0255-4A61-9B83-DBF836E2015C}" srcOrd="1" destOrd="0" presId="urn:microsoft.com/office/officeart/2005/8/layout/hierarchy2"/>
    <dgm:cxn modelId="{A44C8E36-7F9A-451B-A3BE-25F41A1902BF}" type="presOf" srcId="{9D33CF2C-5C4A-4380-B29B-3C325FA5F5CC}" destId="{C1DFDB11-F8A9-4205-9ACE-7757C93DB624}" srcOrd="0" destOrd="0" presId="urn:microsoft.com/office/officeart/2005/8/layout/hierarchy2"/>
    <dgm:cxn modelId="{68EB45DF-1580-43A2-A550-D4BC7713CC20}" srcId="{F45E18C7-3F28-4D5D-935D-7BDDC7BEF400}" destId="{8DE7D0E3-61D7-439E-9D9F-71E0463D17BF}" srcOrd="0" destOrd="0" parTransId="{0A1A65D4-CC6A-4154-BC55-D0F518E084BF}" sibTransId="{596D6983-DE95-4A81-9916-96710043055E}"/>
    <dgm:cxn modelId="{4979A07F-2EB3-4DA6-A7B5-4E7FB7B3927A}" type="presOf" srcId="{6E1D99CB-DC59-4CFC-8333-3137BC63832D}" destId="{5419BD64-42EE-4EF2-B841-3E7FD8E048B1}" srcOrd="0" destOrd="0" presId="urn:microsoft.com/office/officeart/2005/8/layout/hierarchy2"/>
    <dgm:cxn modelId="{F1D8DD52-2216-4F26-B098-A41FE7DF74F0}" type="presOf" srcId="{C777297B-C843-4646-A92C-85EE14BA4253}" destId="{EB6BBA3C-EB18-409C-9329-E259CEFF729A}" srcOrd="1" destOrd="0" presId="urn:microsoft.com/office/officeart/2005/8/layout/hierarchy2"/>
    <dgm:cxn modelId="{F42AD071-35A8-4C72-97A7-0A3FE85FE3BB}" type="presOf" srcId="{07F50F96-2349-4C50-966B-63B004679D89}" destId="{B16DE58F-FE3C-46F1-8251-03F9A234985C}" srcOrd="1" destOrd="0" presId="urn:microsoft.com/office/officeart/2005/8/layout/hierarchy2"/>
    <dgm:cxn modelId="{875EBB26-FF56-4EF2-AC63-B77CCBC7693D}" type="presOf" srcId="{07F50F96-2349-4C50-966B-63B004679D89}" destId="{6C6BE166-C032-4076-A8E7-F7B2BED4A915}" srcOrd="0" destOrd="0" presId="urn:microsoft.com/office/officeart/2005/8/layout/hierarchy2"/>
    <dgm:cxn modelId="{5376BBBD-940E-43DE-A529-6CDF477EFD5C}" type="presOf" srcId="{0A1A65D4-CC6A-4154-BC55-D0F518E084BF}" destId="{DB707D19-4F68-456A-8C99-0E0EDA21C0A2}" srcOrd="0" destOrd="0" presId="urn:microsoft.com/office/officeart/2005/8/layout/hierarchy2"/>
    <dgm:cxn modelId="{E4157A0D-F251-43C6-B4BE-EA4B4F4AD9C4}" type="presOf" srcId="{EBCAFB40-4F9F-4D7B-AD47-64C101B0B2C2}" destId="{3A87EC39-77E3-4F05-BEEA-80464C242E20}" srcOrd="1" destOrd="0" presId="urn:microsoft.com/office/officeart/2005/8/layout/hierarchy2"/>
    <dgm:cxn modelId="{48D5E2BB-DCD6-4DDB-971C-07237C94FB02}" type="presOf" srcId="{D06B67E4-F0FF-4C18-8CDC-CEC309EBBD72}" destId="{E8098244-C92B-4559-B1D0-731C8029AE83}" srcOrd="0" destOrd="0" presId="urn:microsoft.com/office/officeart/2005/8/layout/hierarchy2"/>
    <dgm:cxn modelId="{792C339F-3FB6-4213-AFB1-833F5798B880}" type="presOf" srcId="{F45E18C7-3F28-4D5D-935D-7BDDC7BEF400}" destId="{1933CF31-7707-4886-81F6-6ED965B02C61}" srcOrd="0" destOrd="0" presId="urn:microsoft.com/office/officeart/2005/8/layout/hierarchy2"/>
    <dgm:cxn modelId="{BBE5BA94-A79D-4CF6-BB4F-A70C1E51E51B}" type="presOf" srcId="{D6E88183-D640-4B28-A5CF-8BCA5B32143F}" destId="{C64E52A7-E31E-46BF-B02D-83A13F076F6C}" srcOrd="0" destOrd="0" presId="urn:microsoft.com/office/officeart/2005/8/layout/hierarchy2"/>
    <dgm:cxn modelId="{8003DCD2-40F7-4FEA-8F09-80908812FD2D}" type="presOf" srcId="{18E7DE22-5F23-4B7E-B446-C8B84944696A}" destId="{0E1EFAE4-DC2D-4109-88DE-32270A895EF2}" srcOrd="0" destOrd="0" presId="urn:microsoft.com/office/officeart/2005/8/layout/hierarchy2"/>
    <dgm:cxn modelId="{583A0F81-2E74-4746-98CF-3D0AD30A39D3}" type="presOf" srcId="{0A1A65D4-CC6A-4154-BC55-D0F518E084BF}" destId="{F792E940-2F6B-4522-A5AB-246226246B48}" srcOrd="1" destOrd="0" presId="urn:microsoft.com/office/officeart/2005/8/layout/hierarchy2"/>
    <dgm:cxn modelId="{6EDC16BF-4C2B-4271-93D0-F7F77EF728D7}" srcId="{9D33CF2C-5C4A-4380-B29B-3C325FA5F5CC}" destId="{43B0A023-77BF-4069-AC2D-9EA5D7A02C8C}" srcOrd="0" destOrd="0" parTransId="{299FC097-DB58-49DE-911B-B13EB2450EEE}" sibTransId="{5DBD9096-63A7-4C08-9C1A-833B039B2E59}"/>
    <dgm:cxn modelId="{B18D83D2-D7BE-4298-A1A7-72CAE5945BAC}" type="presOf" srcId="{397EC2CB-3BA3-4A15-94CF-36CE49EA47BC}" destId="{00F8C041-AD7A-4C2F-AA1E-D04701066E7A}" srcOrd="0" destOrd="0" presId="urn:microsoft.com/office/officeart/2005/8/layout/hierarchy2"/>
    <dgm:cxn modelId="{0F37515D-DA10-430A-A345-4D8A20BF8A85}" type="presOf" srcId="{D6E88183-D640-4B28-A5CF-8BCA5B32143F}" destId="{C8DAF929-C47B-4046-B555-1AA077B77053}" srcOrd="1" destOrd="0" presId="urn:microsoft.com/office/officeart/2005/8/layout/hierarchy2"/>
    <dgm:cxn modelId="{9056E9A8-B070-4A40-9E4E-991C1000ADF3}" type="presOf" srcId="{441AA343-A414-49EA-854C-FA87FD1625F7}" destId="{F99A321E-0A0C-4FB9-98C8-C2A2412FF428}" srcOrd="0" destOrd="0" presId="urn:microsoft.com/office/officeart/2005/8/layout/hierarchy2"/>
    <dgm:cxn modelId="{D2399646-0F89-4BB2-85FA-167B41422062}" type="presOf" srcId="{0D437267-2BA7-4B6C-9D8E-53E95B9DA019}" destId="{72AD716B-28C6-4115-A026-428F589B7CC1}" srcOrd="0" destOrd="0" presId="urn:microsoft.com/office/officeart/2005/8/layout/hierarchy2"/>
    <dgm:cxn modelId="{8B74A2A3-C229-42E3-A609-232E14B0B126}" srcId="{0D437267-2BA7-4B6C-9D8E-53E95B9DA019}" destId="{6E1D99CB-DC59-4CFC-8333-3137BC63832D}" srcOrd="0" destOrd="0" parTransId="{1A29DC78-1A89-4DFE-95DB-DE3E7A7155C2}" sibTransId="{23DC1319-4D63-4ED5-9851-37A3C53794E4}"/>
    <dgm:cxn modelId="{8BEDD3D8-CCAC-4A21-AC24-FC3F292FAF00}" type="presOf" srcId="{1A29DC78-1A89-4DFE-95DB-DE3E7A7155C2}" destId="{D32EFFB5-F268-40F1-89ED-C348247A7F7F}" srcOrd="0" destOrd="0" presId="urn:microsoft.com/office/officeart/2005/8/layout/hierarchy2"/>
    <dgm:cxn modelId="{D37C41C8-A2E9-444B-8125-25E74F5ABDD2}" srcId="{43B0A023-77BF-4069-AC2D-9EA5D7A02C8C}" destId="{F45E18C7-3F28-4D5D-935D-7BDDC7BEF400}" srcOrd="0" destOrd="0" parTransId="{07F50F96-2349-4C50-966B-63B004679D89}" sibTransId="{9A2BC470-F676-4F5C-8C69-7DC2C7FEF897}"/>
    <dgm:cxn modelId="{137CC4BD-7ECD-4BFB-AF9E-CAA51BC035C2}" type="presOf" srcId="{18E7DE22-5F23-4B7E-B446-C8B84944696A}" destId="{A5775900-438A-4D58-9A7A-41D20BE314E0}" srcOrd="1" destOrd="0" presId="urn:microsoft.com/office/officeart/2005/8/layout/hierarchy2"/>
    <dgm:cxn modelId="{9E2D3F52-3E98-4AAE-8867-AB27F7958EDF}" srcId="{2F1BDB5A-243A-482C-ABF1-A375CAB2AF9C}" destId="{397EC2CB-3BA3-4A15-94CF-36CE49EA47BC}" srcOrd="0" destOrd="0" parTransId="{EBCAFB40-4F9F-4D7B-AD47-64C101B0B2C2}" sibTransId="{A289372A-3733-410F-95E1-F7CBA2AC662C}"/>
    <dgm:cxn modelId="{CB3F5707-E56F-42DD-B923-6AE4EEBEBDFC}" srcId="{397EC2CB-3BA3-4A15-94CF-36CE49EA47BC}" destId="{DAA1DC44-7E7D-4D74-9430-0051C14BBCB2}" srcOrd="0" destOrd="0" parTransId="{3FF5181C-D7CA-4921-B37D-6348569D0593}" sibTransId="{47BEB44D-DDFE-4655-B3B7-A7DF3D1CC882}"/>
    <dgm:cxn modelId="{1C54C0AD-4520-4BE9-9A0F-D6DC02FDFAA3}" srcId="{2F1BDB5A-243A-482C-ABF1-A375CAB2AF9C}" destId="{D06B67E4-F0FF-4C18-8CDC-CEC309EBBD72}" srcOrd="1" destOrd="0" parTransId="{D6E88183-D640-4B28-A5CF-8BCA5B32143F}" sibTransId="{242618A7-0CF4-4C89-84F9-6BDC1A04B1E1}"/>
    <dgm:cxn modelId="{292AC6DC-69B6-4AF8-AC79-FC1BC248ED18}" type="presOf" srcId="{3FF5181C-D7CA-4921-B37D-6348569D0593}" destId="{09089251-594E-44BD-8243-6A246E86C9DE}" srcOrd="1" destOrd="0" presId="urn:microsoft.com/office/officeart/2005/8/layout/hierarchy2"/>
    <dgm:cxn modelId="{3F2F99A5-B24F-4EB4-B310-83382382007E}" type="presOf" srcId="{CE4A1E3B-3E63-4C9F-A56B-8A2B2340C0BE}" destId="{DE5834FF-A711-4F86-B254-E67B2D6AC73D}" srcOrd="0" destOrd="0" presId="urn:microsoft.com/office/officeart/2005/8/layout/hierarchy2"/>
    <dgm:cxn modelId="{C8F0DFCD-DBB3-4EC2-9A7A-C39430493630}" srcId="{441AA343-A414-49EA-854C-FA87FD1625F7}" destId="{2F1BDB5A-243A-482C-ABF1-A375CAB2AF9C}" srcOrd="0" destOrd="0" parTransId="{18E7DE22-5F23-4B7E-B446-C8B84944696A}" sibTransId="{44127D1E-A445-4699-AEEA-F8775FDC28E5}"/>
    <dgm:cxn modelId="{4AF634D8-36C7-42E4-8720-A68680F90ADD}" type="presOf" srcId="{C777297B-C843-4646-A92C-85EE14BA4253}" destId="{9464CD04-774E-441D-94B8-3F33D17F7ADD}" srcOrd="0" destOrd="0" presId="urn:microsoft.com/office/officeart/2005/8/layout/hierarchy2"/>
    <dgm:cxn modelId="{3C3B42FA-B069-4B3B-A84F-D38D86B95238}" srcId="{441AA343-A414-49EA-854C-FA87FD1625F7}" destId="{9D33CF2C-5C4A-4380-B29B-3C325FA5F5CC}" srcOrd="1" destOrd="0" parTransId="{CE4A1E3B-3E63-4C9F-A56B-8A2B2340C0BE}" sibTransId="{29E554AC-5F13-42AB-8D87-5EB3935ABC83}"/>
    <dgm:cxn modelId="{39936A82-57BF-4C3D-A3AE-CD7886009B9F}" srcId="{107214AF-875A-42AE-BDE0-14051DE0F694}" destId="{441AA343-A414-49EA-854C-FA87FD1625F7}" srcOrd="0" destOrd="0" parTransId="{37812B3F-7BA2-4FC6-930A-D66CD4798A71}" sibTransId="{DE1C95F2-64EB-4C7F-8BED-5CEAA3ABB29D}"/>
    <dgm:cxn modelId="{3D7731C9-9BC9-4FBE-B75C-21E482740FE0}" type="presOf" srcId="{DAA1DC44-7E7D-4D74-9430-0051C14BBCB2}" destId="{B1E81A7D-90B7-455B-8FD3-211CE1EC553F}" srcOrd="0" destOrd="0" presId="urn:microsoft.com/office/officeart/2005/8/layout/hierarchy2"/>
    <dgm:cxn modelId="{C2264422-FC93-4034-9770-FBD147E27675}" type="presOf" srcId="{299FC097-DB58-49DE-911B-B13EB2450EEE}" destId="{1DAE2C75-D6B7-45C5-8A4A-49ABD60117D6}" srcOrd="0" destOrd="0" presId="urn:microsoft.com/office/officeart/2005/8/layout/hierarchy2"/>
    <dgm:cxn modelId="{48881D70-A1E6-4FFA-B35B-94ECDC8C169D}" type="presOf" srcId="{E5644116-24FF-43EA-94B6-F3EA3AE99285}" destId="{EBF3DDB7-695B-4FA7-9D23-1C6CF3A5C348}" srcOrd="0" destOrd="0" presId="urn:microsoft.com/office/officeart/2005/8/layout/hierarchy2"/>
    <dgm:cxn modelId="{0DCEA3FF-50AD-4CBB-B1A6-E006F3F42166}" type="presOf" srcId="{107214AF-875A-42AE-BDE0-14051DE0F694}" destId="{C4FA3D4F-B6FB-4480-8732-F2AFA2B05335}" srcOrd="0" destOrd="0" presId="urn:microsoft.com/office/officeart/2005/8/layout/hierarchy2"/>
    <dgm:cxn modelId="{54C59DBE-5FDC-4748-936A-ECA7DA31EDDE}" type="presOf" srcId="{EBCAFB40-4F9F-4D7B-AD47-64C101B0B2C2}" destId="{EB4113FC-33CC-437F-8275-0D415687E095}" srcOrd="0" destOrd="0" presId="urn:microsoft.com/office/officeart/2005/8/layout/hierarchy2"/>
    <dgm:cxn modelId="{C420895D-AE10-4A6F-8485-2C6E70E79F2C}" type="presOf" srcId="{43B0A023-77BF-4069-AC2D-9EA5D7A02C8C}" destId="{772346B8-4CF2-4232-A405-ABB107726171}" srcOrd="0" destOrd="0" presId="urn:microsoft.com/office/officeart/2005/8/layout/hierarchy2"/>
    <dgm:cxn modelId="{B5C5FD62-3A96-400D-A9C9-F0930F3DA4CB}" type="presOf" srcId="{3FF5181C-D7CA-4921-B37D-6348569D0593}" destId="{6EED71A4-3547-4EC3-A9CF-F686D8B27C3A}" srcOrd="0" destOrd="0" presId="urn:microsoft.com/office/officeart/2005/8/layout/hierarchy2"/>
    <dgm:cxn modelId="{D478718E-A8DC-4AFB-9661-0B1B17FA51DE}" type="presOf" srcId="{75B51F49-551B-4ABA-ABCA-5B6E22CC21FA}" destId="{7E3F9812-BF18-4EDD-BC5D-3B545721DF58}" srcOrd="0" destOrd="0" presId="urn:microsoft.com/office/officeart/2005/8/layout/hierarchy2"/>
    <dgm:cxn modelId="{67588EEA-11E2-47C9-8AB8-E6B1EF341EE4}" type="presParOf" srcId="{C4FA3D4F-B6FB-4480-8732-F2AFA2B05335}" destId="{C9C7490D-69DC-433F-9C2A-1D92AA11EBDB}" srcOrd="0" destOrd="0" presId="urn:microsoft.com/office/officeart/2005/8/layout/hierarchy2"/>
    <dgm:cxn modelId="{69DCDB19-6210-4E63-8794-677347D42B2B}" type="presParOf" srcId="{C9C7490D-69DC-433F-9C2A-1D92AA11EBDB}" destId="{F99A321E-0A0C-4FB9-98C8-C2A2412FF428}" srcOrd="0" destOrd="0" presId="urn:microsoft.com/office/officeart/2005/8/layout/hierarchy2"/>
    <dgm:cxn modelId="{7C2D977D-2FAA-4FC1-9DF5-394A647748FE}" type="presParOf" srcId="{C9C7490D-69DC-433F-9C2A-1D92AA11EBDB}" destId="{8818EC58-90C8-418D-90C9-3CB3054D9518}" srcOrd="1" destOrd="0" presId="urn:microsoft.com/office/officeart/2005/8/layout/hierarchy2"/>
    <dgm:cxn modelId="{C60E6569-4F44-43A8-918C-3F51E25CA2E4}" type="presParOf" srcId="{8818EC58-90C8-418D-90C9-3CB3054D9518}" destId="{0E1EFAE4-DC2D-4109-88DE-32270A895EF2}" srcOrd="0" destOrd="0" presId="urn:microsoft.com/office/officeart/2005/8/layout/hierarchy2"/>
    <dgm:cxn modelId="{A472CA60-3C9F-432D-AA26-44A68DB523A4}" type="presParOf" srcId="{0E1EFAE4-DC2D-4109-88DE-32270A895EF2}" destId="{A5775900-438A-4D58-9A7A-41D20BE314E0}" srcOrd="0" destOrd="0" presId="urn:microsoft.com/office/officeart/2005/8/layout/hierarchy2"/>
    <dgm:cxn modelId="{9A37BFF2-8B94-4B4F-B97D-5384B2AD594F}" type="presParOf" srcId="{8818EC58-90C8-418D-90C9-3CB3054D9518}" destId="{ED7E2335-0BDF-472F-ABAE-C832AE0A10D8}" srcOrd="1" destOrd="0" presId="urn:microsoft.com/office/officeart/2005/8/layout/hierarchy2"/>
    <dgm:cxn modelId="{436F2C43-1A63-4BA1-9180-B1F01787890B}" type="presParOf" srcId="{ED7E2335-0BDF-472F-ABAE-C832AE0A10D8}" destId="{3B62C0A4-99C3-4B1B-B690-737686055328}" srcOrd="0" destOrd="0" presId="urn:microsoft.com/office/officeart/2005/8/layout/hierarchy2"/>
    <dgm:cxn modelId="{D4913362-EA11-4EF4-8060-A4F5768DAE16}" type="presParOf" srcId="{ED7E2335-0BDF-472F-ABAE-C832AE0A10D8}" destId="{B9997EF2-C6AB-4309-B234-EC1D42E6E291}" srcOrd="1" destOrd="0" presId="urn:microsoft.com/office/officeart/2005/8/layout/hierarchy2"/>
    <dgm:cxn modelId="{2133C68B-1DC3-4906-B25C-F9F5B1856AA2}" type="presParOf" srcId="{B9997EF2-C6AB-4309-B234-EC1D42E6E291}" destId="{EB4113FC-33CC-437F-8275-0D415687E095}" srcOrd="0" destOrd="0" presId="urn:microsoft.com/office/officeart/2005/8/layout/hierarchy2"/>
    <dgm:cxn modelId="{4B96D10F-A117-49DE-9468-194D0DCD1556}" type="presParOf" srcId="{EB4113FC-33CC-437F-8275-0D415687E095}" destId="{3A87EC39-77E3-4F05-BEEA-80464C242E20}" srcOrd="0" destOrd="0" presId="urn:microsoft.com/office/officeart/2005/8/layout/hierarchy2"/>
    <dgm:cxn modelId="{70D45F86-CFE9-498A-9C31-467BF15258F1}" type="presParOf" srcId="{B9997EF2-C6AB-4309-B234-EC1D42E6E291}" destId="{3ADDD308-477C-4D76-AD02-AF13E29A0D1A}" srcOrd="1" destOrd="0" presId="urn:microsoft.com/office/officeart/2005/8/layout/hierarchy2"/>
    <dgm:cxn modelId="{69C1DB5C-8FC7-4240-A285-7BB86A0EFE37}" type="presParOf" srcId="{3ADDD308-477C-4D76-AD02-AF13E29A0D1A}" destId="{00F8C041-AD7A-4C2F-AA1E-D04701066E7A}" srcOrd="0" destOrd="0" presId="urn:microsoft.com/office/officeart/2005/8/layout/hierarchy2"/>
    <dgm:cxn modelId="{4CA0E073-D290-43B2-85D1-6A72C8128463}" type="presParOf" srcId="{3ADDD308-477C-4D76-AD02-AF13E29A0D1A}" destId="{C4695CE8-0E06-47E0-A1EB-DCDBFFE58F26}" srcOrd="1" destOrd="0" presId="urn:microsoft.com/office/officeart/2005/8/layout/hierarchy2"/>
    <dgm:cxn modelId="{7D01030F-3F61-42B0-914A-96A14A29C74D}" type="presParOf" srcId="{C4695CE8-0E06-47E0-A1EB-DCDBFFE58F26}" destId="{6EED71A4-3547-4EC3-A9CF-F686D8B27C3A}" srcOrd="0" destOrd="0" presId="urn:microsoft.com/office/officeart/2005/8/layout/hierarchy2"/>
    <dgm:cxn modelId="{6D720227-2462-45F7-A1D5-417EAB6AB1A7}" type="presParOf" srcId="{6EED71A4-3547-4EC3-A9CF-F686D8B27C3A}" destId="{09089251-594E-44BD-8243-6A246E86C9DE}" srcOrd="0" destOrd="0" presId="urn:microsoft.com/office/officeart/2005/8/layout/hierarchy2"/>
    <dgm:cxn modelId="{159D4B42-A5C2-42DC-9123-B016CE73F66E}" type="presParOf" srcId="{C4695CE8-0E06-47E0-A1EB-DCDBFFE58F26}" destId="{1775FFE6-06BB-42B4-B6B4-A91CD5758284}" srcOrd="1" destOrd="0" presId="urn:microsoft.com/office/officeart/2005/8/layout/hierarchy2"/>
    <dgm:cxn modelId="{D1958747-3E62-48EC-9204-AC42BFE24334}" type="presParOf" srcId="{1775FFE6-06BB-42B4-B6B4-A91CD5758284}" destId="{B1E81A7D-90B7-455B-8FD3-211CE1EC553F}" srcOrd="0" destOrd="0" presId="urn:microsoft.com/office/officeart/2005/8/layout/hierarchy2"/>
    <dgm:cxn modelId="{B0866096-805B-41A6-8672-7AEC542AA8E2}" type="presParOf" srcId="{1775FFE6-06BB-42B4-B6B4-A91CD5758284}" destId="{673C5510-8863-466B-9FCC-2768AD86C6FA}" srcOrd="1" destOrd="0" presId="urn:microsoft.com/office/officeart/2005/8/layout/hierarchy2"/>
    <dgm:cxn modelId="{200A7904-8FBD-4E75-8E00-907319078B53}" type="presParOf" srcId="{B9997EF2-C6AB-4309-B234-EC1D42E6E291}" destId="{C64E52A7-E31E-46BF-B02D-83A13F076F6C}" srcOrd="2" destOrd="0" presId="urn:microsoft.com/office/officeart/2005/8/layout/hierarchy2"/>
    <dgm:cxn modelId="{D6D076D3-9820-4BD8-8714-C4D1294C3265}" type="presParOf" srcId="{C64E52A7-E31E-46BF-B02D-83A13F076F6C}" destId="{C8DAF929-C47B-4046-B555-1AA077B77053}" srcOrd="0" destOrd="0" presId="urn:microsoft.com/office/officeart/2005/8/layout/hierarchy2"/>
    <dgm:cxn modelId="{76990FA0-F276-4685-91D9-D30D78880CEB}" type="presParOf" srcId="{B9997EF2-C6AB-4309-B234-EC1D42E6E291}" destId="{33E169A3-376C-4A64-BCF4-DE441D8E7F44}" srcOrd="3" destOrd="0" presId="urn:microsoft.com/office/officeart/2005/8/layout/hierarchy2"/>
    <dgm:cxn modelId="{DEBB902E-2901-4FB3-B32F-11DB4B9282E6}" type="presParOf" srcId="{33E169A3-376C-4A64-BCF4-DE441D8E7F44}" destId="{E8098244-C92B-4559-B1D0-731C8029AE83}" srcOrd="0" destOrd="0" presId="urn:microsoft.com/office/officeart/2005/8/layout/hierarchy2"/>
    <dgm:cxn modelId="{E1563EDC-1734-4364-A269-A621D97EF9C9}" type="presParOf" srcId="{33E169A3-376C-4A64-BCF4-DE441D8E7F44}" destId="{4BB5D64C-11D4-4E23-8DD7-708902E16B4A}" srcOrd="1" destOrd="0" presId="urn:microsoft.com/office/officeart/2005/8/layout/hierarchy2"/>
    <dgm:cxn modelId="{79F265AE-F8CD-44CF-8473-CB6406AC0CDB}" type="presParOf" srcId="{8818EC58-90C8-418D-90C9-3CB3054D9518}" destId="{DE5834FF-A711-4F86-B254-E67B2D6AC73D}" srcOrd="2" destOrd="0" presId="urn:microsoft.com/office/officeart/2005/8/layout/hierarchy2"/>
    <dgm:cxn modelId="{FEBDAB14-2E74-4579-8377-6A58C1649FA3}" type="presParOf" srcId="{DE5834FF-A711-4F86-B254-E67B2D6AC73D}" destId="{0DC03AD4-5BE3-4191-A2EB-30B69F2635B4}" srcOrd="0" destOrd="0" presId="urn:microsoft.com/office/officeart/2005/8/layout/hierarchy2"/>
    <dgm:cxn modelId="{714BC21B-B4A9-4728-BBCB-F05C060ABEB5}" type="presParOf" srcId="{8818EC58-90C8-418D-90C9-3CB3054D9518}" destId="{8414F195-AAC3-4C2B-B310-BF00908BFBA8}" srcOrd="3" destOrd="0" presId="urn:microsoft.com/office/officeart/2005/8/layout/hierarchy2"/>
    <dgm:cxn modelId="{50420D43-1C58-4386-A663-24753A672CC4}" type="presParOf" srcId="{8414F195-AAC3-4C2B-B310-BF00908BFBA8}" destId="{C1DFDB11-F8A9-4205-9ACE-7757C93DB624}" srcOrd="0" destOrd="0" presId="urn:microsoft.com/office/officeart/2005/8/layout/hierarchy2"/>
    <dgm:cxn modelId="{9C819B6B-72F7-4927-8595-BEE5BD76355D}" type="presParOf" srcId="{8414F195-AAC3-4C2B-B310-BF00908BFBA8}" destId="{425EA473-7602-4529-BD8F-59118FFA3739}" srcOrd="1" destOrd="0" presId="urn:microsoft.com/office/officeart/2005/8/layout/hierarchy2"/>
    <dgm:cxn modelId="{D4930A90-645D-406E-AE4C-1C36C5641E49}" type="presParOf" srcId="{425EA473-7602-4529-BD8F-59118FFA3739}" destId="{1DAE2C75-D6B7-45C5-8A4A-49ABD60117D6}" srcOrd="0" destOrd="0" presId="urn:microsoft.com/office/officeart/2005/8/layout/hierarchy2"/>
    <dgm:cxn modelId="{C73DF99E-B5CC-47EC-AF95-109F13099F0E}" type="presParOf" srcId="{1DAE2C75-D6B7-45C5-8A4A-49ABD60117D6}" destId="{527B9CFA-FB87-4BE4-AF6A-A24C83B0091A}" srcOrd="0" destOrd="0" presId="urn:microsoft.com/office/officeart/2005/8/layout/hierarchy2"/>
    <dgm:cxn modelId="{069BE74F-66B4-4B83-A7AD-43E4E8B93F46}" type="presParOf" srcId="{425EA473-7602-4529-BD8F-59118FFA3739}" destId="{84DCBF8D-C198-4AE2-8938-C6E9E6086CF6}" srcOrd="1" destOrd="0" presId="urn:microsoft.com/office/officeart/2005/8/layout/hierarchy2"/>
    <dgm:cxn modelId="{F7C8DD11-AC40-4043-B847-AD35CDB5535C}" type="presParOf" srcId="{84DCBF8D-C198-4AE2-8938-C6E9E6086CF6}" destId="{772346B8-4CF2-4232-A405-ABB107726171}" srcOrd="0" destOrd="0" presId="urn:microsoft.com/office/officeart/2005/8/layout/hierarchy2"/>
    <dgm:cxn modelId="{165F11F9-24E0-442F-8279-80F2491D6D65}" type="presParOf" srcId="{84DCBF8D-C198-4AE2-8938-C6E9E6086CF6}" destId="{5FA04783-F16E-4F72-9231-6306E344F4A4}" srcOrd="1" destOrd="0" presId="urn:microsoft.com/office/officeart/2005/8/layout/hierarchy2"/>
    <dgm:cxn modelId="{BD953DC0-0C7D-495A-99E2-240DC8B02FC3}" type="presParOf" srcId="{5FA04783-F16E-4F72-9231-6306E344F4A4}" destId="{6C6BE166-C032-4076-A8E7-F7B2BED4A915}" srcOrd="0" destOrd="0" presId="urn:microsoft.com/office/officeart/2005/8/layout/hierarchy2"/>
    <dgm:cxn modelId="{2AC34297-F054-4430-AFCC-7E64C2612DF3}" type="presParOf" srcId="{6C6BE166-C032-4076-A8E7-F7B2BED4A915}" destId="{B16DE58F-FE3C-46F1-8251-03F9A234985C}" srcOrd="0" destOrd="0" presId="urn:microsoft.com/office/officeart/2005/8/layout/hierarchy2"/>
    <dgm:cxn modelId="{8486AD7F-6F4A-4B2F-9BAB-8C331C319FF9}" type="presParOf" srcId="{5FA04783-F16E-4F72-9231-6306E344F4A4}" destId="{F2B6CEB4-D95B-4527-B06F-90D0CFEFD0E7}" srcOrd="1" destOrd="0" presId="urn:microsoft.com/office/officeart/2005/8/layout/hierarchy2"/>
    <dgm:cxn modelId="{0821EB13-4443-4F4F-A5D2-93AEB2B8D57A}" type="presParOf" srcId="{F2B6CEB4-D95B-4527-B06F-90D0CFEFD0E7}" destId="{1933CF31-7707-4886-81F6-6ED965B02C61}" srcOrd="0" destOrd="0" presId="urn:microsoft.com/office/officeart/2005/8/layout/hierarchy2"/>
    <dgm:cxn modelId="{2D31A6C9-525C-46CD-B067-3EF715A6251A}" type="presParOf" srcId="{F2B6CEB4-D95B-4527-B06F-90D0CFEFD0E7}" destId="{FA4DCA84-5995-4559-AC6B-6CE9856B801D}" srcOrd="1" destOrd="0" presId="urn:microsoft.com/office/officeart/2005/8/layout/hierarchy2"/>
    <dgm:cxn modelId="{3FECC435-533B-4129-A4A5-C5D62D6AD7DB}" type="presParOf" srcId="{FA4DCA84-5995-4559-AC6B-6CE9856B801D}" destId="{DB707D19-4F68-456A-8C99-0E0EDA21C0A2}" srcOrd="0" destOrd="0" presId="urn:microsoft.com/office/officeart/2005/8/layout/hierarchy2"/>
    <dgm:cxn modelId="{AB7AD3A6-092C-4780-BFB0-C182A74D11C8}" type="presParOf" srcId="{DB707D19-4F68-456A-8C99-0E0EDA21C0A2}" destId="{F792E940-2F6B-4522-A5AB-246226246B48}" srcOrd="0" destOrd="0" presId="urn:microsoft.com/office/officeart/2005/8/layout/hierarchy2"/>
    <dgm:cxn modelId="{D9FCD3EE-888C-441B-837C-F98A07C053F5}" type="presParOf" srcId="{FA4DCA84-5995-4559-AC6B-6CE9856B801D}" destId="{9A52AA3B-E378-49AE-8BC5-CE62B2BFA094}" srcOrd="1" destOrd="0" presId="urn:microsoft.com/office/officeart/2005/8/layout/hierarchy2"/>
    <dgm:cxn modelId="{24141E42-7C4E-4351-ACEC-7524E01570B4}" type="presParOf" srcId="{9A52AA3B-E378-49AE-8BC5-CE62B2BFA094}" destId="{F5B80F28-C31B-498A-9061-3B1428DB6440}" srcOrd="0" destOrd="0" presId="urn:microsoft.com/office/officeart/2005/8/layout/hierarchy2"/>
    <dgm:cxn modelId="{2BAAB1D5-EB22-4C5E-9148-23169136E2AF}" type="presParOf" srcId="{9A52AA3B-E378-49AE-8BC5-CE62B2BFA094}" destId="{1A75360E-0601-4E93-BFFA-0F53D6ABBBB7}" srcOrd="1" destOrd="0" presId="urn:microsoft.com/office/officeart/2005/8/layout/hierarchy2"/>
    <dgm:cxn modelId="{BE557010-46DF-4D2E-A08E-A009D94B0255}" type="presParOf" srcId="{425EA473-7602-4529-BD8F-59118FFA3739}" destId="{7E3F9812-BF18-4EDD-BC5D-3B545721DF58}" srcOrd="2" destOrd="0" presId="urn:microsoft.com/office/officeart/2005/8/layout/hierarchy2"/>
    <dgm:cxn modelId="{CA7DBBDE-0803-4F87-817E-7BAE001B918B}" type="presParOf" srcId="{7E3F9812-BF18-4EDD-BC5D-3B545721DF58}" destId="{9E733703-0255-4A61-9B83-DBF836E2015C}" srcOrd="0" destOrd="0" presId="urn:microsoft.com/office/officeart/2005/8/layout/hierarchy2"/>
    <dgm:cxn modelId="{56523EBA-438F-48F6-B4CF-1105AC557B2C}" type="presParOf" srcId="{425EA473-7602-4529-BD8F-59118FFA3739}" destId="{14E5AF3A-FF31-4B49-8DC9-9DD2FDEE70FA}" srcOrd="3" destOrd="0" presId="urn:microsoft.com/office/officeart/2005/8/layout/hierarchy2"/>
    <dgm:cxn modelId="{80D01160-647B-4BE0-85F6-525FF96795F9}" type="presParOf" srcId="{14E5AF3A-FF31-4B49-8DC9-9DD2FDEE70FA}" destId="{EBF3DDB7-695B-4FA7-9D23-1C6CF3A5C348}" srcOrd="0" destOrd="0" presId="urn:microsoft.com/office/officeart/2005/8/layout/hierarchy2"/>
    <dgm:cxn modelId="{B7765716-19EF-491D-8D37-6EE0FF14317A}" type="presParOf" srcId="{14E5AF3A-FF31-4B49-8DC9-9DD2FDEE70FA}" destId="{E8E41012-181D-40EC-9749-93BF1FBE5BD2}" srcOrd="1" destOrd="0" presId="urn:microsoft.com/office/officeart/2005/8/layout/hierarchy2"/>
    <dgm:cxn modelId="{E436196B-CE11-42AB-9749-4B88A5CAB93A}" type="presParOf" srcId="{E8E41012-181D-40EC-9749-93BF1FBE5BD2}" destId="{9464CD04-774E-441D-94B8-3F33D17F7ADD}" srcOrd="0" destOrd="0" presId="urn:microsoft.com/office/officeart/2005/8/layout/hierarchy2"/>
    <dgm:cxn modelId="{B8B32142-FFCD-4BF7-9AB4-33A17076C7BC}" type="presParOf" srcId="{9464CD04-774E-441D-94B8-3F33D17F7ADD}" destId="{EB6BBA3C-EB18-409C-9329-E259CEFF729A}" srcOrd="0" destOrd="0" presId="urn:microsoft.com/office/officeart/2005/8/layout/hierarchy2"/>
    <dgm:cxn modelId="{9176C938-4A4D-4043-AC24-B0FDFBF6FB68}" type="presParOf" srcId="{E8E41012-181D-40EC-9749-93BF1FBE5BD2}" destId="{90A3D728-C901-4DDB-B13C-605BF51A8014}" srcOrd="1" destOrd="0" presId="urn:microsoft.com/office/officeart/2005/8/layout/hierarchy2"/>
    <dgm:cxn modelId="{C7E6190F-F4FC-43A1-93BD-38B57376451B}" type="presParOf" srcId="{90A3D728-C901-4DDB-B13C-605BF51A8014}" destId="{72AD716B-28C6-4115-A026-428F589B7CC1}" srcOrd="0" destOrd="0" presId="urn:microsoft.com/office/officeart/2005/8/layout/hierarchy2"/>
    <dgm:cxn modelId="{6A7FF112-6768-4D65-AA7E-12890D4C205C}" type="presParOf" srcId="{90A3D728-C901-4DDB-B13C-605BF51A8014}" destId="{EC440D15-3BFC-4FC8-B956-55A0F32845B4}" srcOrd="1" destOrd="0" presId="urn:microsoft.com/office/officeart/2005/8/layout/hierarchy2"/>
    <dgm:cxn modelId="{74A1FB8D-CA2D-49D9-8ECD-27B741B44922}" type="presParOf" srcId="{EC440D15-3BFC-4FC8-B956-55A0F32845B4}" destId="{D32EFFB5-F268-40F1-89ED-C348247A7F7F}" srcOrd="0" destOrd="0" presId="urn:microsoft.com/office/officeart/2005/8/layout/hierarchy2"/>
    <dgm:cxn modelId="{9B213022-F3D6-4EF5-A092-A8C1F32CE84E}" type="presParOf" srcId="{D32EFFB5-F268-40F1-89ED-C348247A7F7F}" destId="{5BD83B4D-DA08-41DD-A7B9-C31A6E569BE5}" srcOrd="0" destOrd="0" presId="urn:microsoft.com/office/officeart/2005/8/layout/hierarchy2"/>
    <dgm:cxn modelId="{068D664A-84F2-4A7F-926C-DA637E874DBA}" type="presParOf" srcId="{EC440D15-3BFC-4FC8-B956-55A0F32845B4}" destId="{312AAA19-8562-40BE-A51E-C4859198D4DA}" srcOrd="1" destOrd="0" presId="urn:microsoft.com/office/officeart/2005/8/layout/hierarchy2"/>
    <dgm:cxn modelId="{87662AF1-0126-4500-893B-DB0F66CD3EB4}" type="presParOf" srcId="{312AAA19-8562-40BE-A51E-C4859198D4DA}" destId="{5419BD64-42EE-4EF2-B841-3E7FD8E048B1}" srcOrd="0" destOrd="0" presId="urn:microsoft.com/office/officeart/2005/8/layout/hierarchy2"/>
    <dgm:cxn modelId="{58D1AC05-467C-4872-8388-6FE5AAC359CD}" type="presParOf" srcId="{312AAA19-8562-40BE-A51E-C4859198D4DA}" destId="{CE1E9696-C75C-4690-9068-1E912099BA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CC25BF-7DAF-4552-9616-C4AC2439C1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D6FACC-34AF-49BF-8227-5982E9F7AF3A}">
      <dgm:prSet phldrT="[Text]" custT="1"/>
      <dgm:spPr/>
      <dgm:t>
        <a:bodyPr/>
        <a:lstStyle/>
        <a:p>
          <a:r>
            <a:rPr lang="es-ES" altLang="es-ES" sz="2000" b="1" dirty="0" smtClean="0">
              <a:solidFill>
                <a:schemeClr val="tx1"/>
              </a:solidFill>
            </a:rPr>
            <a:t>1) JUSTIFICACIÓN </a:t>
          </a:r>
          <a:r>
            <a:rPr lang="es-ES" altLang="es-ES" sz="2000" b="0" dirty="0" smtClean="0">
              <a:solidFill>
                <a:schemeClr val="tx1"/>
              </a:solidFill>
            </a:rPr>
            <a:t>DE LA PRÁCTICA</a:t>
          </a:r>
          <a:endParaRPr lang="es-ES" sz="2000" b="0" dirty="0">
            <a:solidFill>
              <a:schemeClr val="tx1"/>
            </a:solidFill>
          </a:endParaRPr>
        </a:p>
      </dgm:t>
    </dgm:pt>
    <dgm:pt modelId="{9E6C04BE-BFC9-4EB7-BABA-5A3F2D51D514}" type="parTrans" cxnId="{CDDF8925-4838-4B22-90E9-24716C8F0C78}">
      <dgm:prSet/>
      <dgm:spPr/>
      <dgm:t>
        <a:bodyPr/>
        <a:lstStyle/>
        <a:p>
          <a:endParaRPr lang="es-ES"/>
        </a:p>
      </dgm:t>
    </dgm:pt>
    <dgm:pt modelId="{1BFE5837-92DD-4E4C-9356-438DA27DFAB1}" type="sibTrans" cxnId="{CDDF8925-4838-4B22-90E9-24716C8F0C78}">
      <dgm:prSet/>
      <dgm:spPr/>
      <dgm:t>
        <a:bodyPr/>
        <a:lstStyle/>
        <a:p>
          <a:endParaRPr lang="es-ES"/>
        </a:p>
      </dgm:t>
    </dgm:pt>
    <dgm:pt modelId="{D1BC5144-C08C-4B54-82C4-B7FA70410A95}">
      <dgm:prSet phldrT="[Text]" custT="1"/>
      <dgm:spPr/>
      <dgm:t>
        <a:bodyPr/>
        <a:lstStyle/>
        <a:p>
          <a:r>
            <a:rPr lang="es-ES" altLang="es-ES" sz="2000" b="1" dirty="0" smtClean="0">
              <a:solidFill>
                <a:schemeClr val="tx1"/>
              </a:solidFill>
            </a:rPr>
            <a:t>2) OPTIMIZACIÓN </a:t>
          </a:r>
          <a:r>
            <a:rPr lang="es-ES" altLang="es-ES" sz="2000" b="0" dirty="0" smtClean="0">
              <a:solidFill>
                <a:schemeClr val="tx1"/>
              </a:solidFill>
            </a:rPr>
            <a:t>DE LA PROTECCIÓN</a:t>
          </a:r>
          <a:endParaRPr lang="es-ES" sz="2000" b="0" dirty="0">
            <a:solidFill>
              <a:schemeClr val="tx1"/>
            </a:solidFill>
          </a:endParaRPr>
        </a:p>
      </dgm:t>
    </dgm:pt>
    <dgm:pt modelId="{033A8B9D-354C-4117-85DB-A4A3C70FFCF8}" type="parTrans" cxnId="{776AAA6C-8246-4734-BC50-0D7556BE3B85}">
      <dgm:prSet/>
      <dgm:spPr/>
      <dgm:t>
        <a:bodyPr/>
        <a:lstStyle/>
        <a:p>
          <a:endParaRPr lang="es-ES"/>
        </a:p>
      </dgm:t>
    </dgm:pt>
    <dgm:pt modelId="{C65223DE-ED7B-4C40-9255-B5B9D1C74AE1}" type="sibTrans" cxnId="{776AAA6C-8246-4734-BC50-0D7556BE3B85}">
      <dgm:prSet/>
      <dgm:spPr/>
      <dgm:t>
        <a:bodyPr/>
        <a:lstStyle/>
        <a:p>
          <a:endParaRPr lang="es-ES"/>
        </a:p>
      </dgm:t>
    </dgm:pt>
    <dgm:pt modelId="{5DC4B2BB-07C0-49DB-8EE7-AEC1843049B0}">
      <dgm:prSet phldrT="[Text]" custT="1"/>
      <dgm:spPr/>
      <dgm:t>
        <a:bodyPr/>
        <a:lstStyle/>
        <a:p>
          <a:r>
            <a:rPr lang="es-ES_tradnl" altLang="es-ES" sz="2000" b="1" dirty="0" smtClean="0">
              <a:solidFill>
                <a:schemeClr val="tx1"/>
              </a:solidFill>
            </a:rPr>
            <a:t>3) LIMITACIÓN</a:t>
          </a:r>
          <a:r>
            <a:rPr lang="es-ES_tradnl" altLang="es-ES" sz="2000" b="0" dirty="0" smtClean="0">
              <a:solidFill>
                <a:schemeClr val="tx1"/>
              </a:solidFill>
            </a:rPr>
            <a:t> DE DOSIS INDIVIDUAL Y DE RIESGO</a:t>
          </a:r>
          <a:endParaRPr lang="es-ES" sz="2000" b="0" dirty="0">
            <a:solidFill>
              <a:schemeClr val="tx1"/>
            </a:solidFill>
          </a:endParaRPr>
        </a:p>
      </dgm:t>
    </dgm:pt>
    <dgm:pt modelId="{78CE7A12-424B-4BC5-A275-A2170BD84934}" type="parTrans" cxnId="{CA8C34F9-357C-4089-81E6-5EE6BC417900}">
      <dgm:prSet/>
      <dgm:spPr/>
      <dgm:t>
        <a:bodyPr/>
        <a:lstStyle/>
        <a:p>
          <a:endParaRPr lang="es-ES"/>
        </a:p>
      </dgm:t>
    </dgm:pt>
    <dgm:pt modelId="{DA85DC70-2899-4E5F-AF8D-CF989D45D57C}" type="sibTrans" cxnId="{CA8C34F9-357C-4089-81E6-5EE6BC417900}">
      <dgm:prSet/>
      <dgm:spPr/>
      <dgm:t>
        <a:bodyPr/>
        <a:lstStyle/>
        <a:p>
          <a:endParaRPr lang="es-ES"/>
        </a:p>
      </dgm:t>
    </dgm:pt>
    <dgm:pt modelId="{C4D6F8FB-ECAC-4E0B-ABFC-E17DC27CC95E}">
      <dgm:prSet custT="1"/>
      <dgm:spPr/>
      <dgm:t>
        <a:bodyPr/>
        <a:lstStyle/>
        <a:p>
          <a:r>
            <a:rPr lang="es-ES" altLang="es-ES" sz="2000" dirty="0" smtClean="0"/>
            <a:t>NO se deberá adoptar ninguna práctica con radiaciones, a menos que produzca un </a:t>
          </a:r>
          <a:r>
            <a:rPr lang="es-ES" altLang="es-ES" sz="2000" dirty="0" smtClean="0">
              <a:solidFill>
                <a:srgbClr val="990000"/>
              </a:solidFill>
            </a:rPr>
            <a:t>beneficio neto positivo.</a:t>
          </a:r>
          <a:endParaRPr lang="es-ES" sz="2000" dirty="0"/>
        </a:p>
      </dgm:t>
    </dgm:pt>
    <dgm:pt modelId="{28F7DE7E-6018-4A2B-97F4-28C1CFBB0DB8}" type="parTrans" cxnId="{70CED274-8827-4EC3-A269-3E0A0A3E380F}">
      <dgm:prSet/>
      <dgm:spPr/>
      <dgm:t>
        <a:bodyPr/>
        <a:lstStyle/>
        <a:p>
          <a:endParaRPr lang="es-ES"/>
        </a:p>
      </dgm:t>
    </dgm:pt>
    <dgm:pt modelId="{598513C6-6E98-4F40-BDD0-9CC30D30E9BD}" type="sibTrans" cxnId="{70CED274-8827-4EC3-A269-3E0A0A3E380F}">
      <dgm:prSet/>
      <dgm:spPr/>
      <dgm:t>
        <a:bodyPr/>
        <a:lstStyle/>
        <a:p>
          <a:endParaRPr lang="es-ES"/>
        </a:p>
      </dgm:t>
    </dgm:pt>
    <dgm:pt modelId="{09B00963-475D-4543-823E-0FA3A73EEB2A}">
      <dgm:prSet custT="1"/>
      <dgm:spPr/>
      <dgm:t>
        <a:bodyPr/>
        <a:lstStyle/>
        <a:p>
          <a:r>
            <a:rPr lang="es-ES" altLang="es-ES" sz="2000" dirty="0" smtClean="0"/>
            <a:t>Las dosis individuales y </a:t>
          </a:r>
          <a:r>
            <a:rPr lang="es-ES" altLang="es-ES" sz="2000" dirty="0" smtClean="0"/>
            <a:t>el nº de individuos expuestos </a:t>
          </a:r>
          <a:r>
            <a:rPr lang="es-ES" altLang="es-ES" sz="2000" dirty="0" smtClean="0"/>
            <a:t>deben </a:t>
          </a:r>
          <a:r>
            <a:rPr lang="es-ES" altLang="es-ES" sz="2000" dirty="0" smtClean="0"/>
            <a:t>mantenerse </a:t>
          </a:r>
          <a:r>
            <a:rPr lang="es-ES" altLang="es-ES" sz="2000" dirty="0" smtClean="0">
              <a:solidFill>
                <a:srgbClr val="990000"/>
              </a:solidFill>
            </a:rPr>
            <a:t>tan reducidas como sea posible </a:t>
          </a:r>
          <a:r>
            <a:rPr lang="es-ES" altLang="es-ES" sz="2000" dirty="0" smtClean="0">
              <a:solidFill>
                <a:srgbClr val="990000"/>
              </a:solidFill>
            </a:rPr>
            <a:t>(</a:t>
          </a:r>
          <a:r>
            <a:rPr lang="es-ES" altLang="es-ES" sz="2000" dirty="0" smtClean="0">
              <a:solidFill>
                <a:srgbClr val="990000"/>
              </a:solidFill>
            </a:rPr>
            <a:t>criterio ALARA)</a:t>
          </a:r>
          <a:endParaRPr lang="es-ES" sz="2000" dirty="0"/>
        </a:p>
      </dgm:t>
    </dgm:pt>
    <dgm:pt modelId="{6B045873-533D-4A14-AC10-0687FBBC2F20}" type="parTrans" cxnId="{9A458743-6F02-4F04-B3D3-6D7864439B5F}">
      <dgm:prSet/>
      <dgm:spPr/>
      <dgm:t>
        <a:bodyPr/>
        <a:lstStyle/>
        <a:p>
          <a:endParaRPr lang="es-ES"/>
        </a:p>
      </dgm:t>
    </dgm:pt>
    <dgm:pt modelId="{318849CF-7E56-47AB-BF95-506D1D246081}" type="sibTrans" cxnId="{9A458743-6F02-4F04-B3D3-6D7864439B5F}">
      <dgm:prSet/>
      <dgm:spPr/>
      <dgm:t>
        <a:bodyPr/>
        <a:lstStyle/>
        <a:p>
          <a:endParaRPr lang="es-ES"/>
        </a:p>
      </dgm:t>
    </dgm:pt>
    <dgm:pt modelId="{95F0849B-D2B5-460B-9BFD-BFE35AE205C0}">
      <dgm:prSet custT="1"/>
      <dgm:spPr/>
      <dgm:t>
        <a:bodyPr/>
        <a:lstStyle/>
        <a:p>
          <a:r>
            <a:rPr lang="es-ES_tradnl" altLang="es-ES" sz="2000" dirty="0" smtClean="0"/>
            <a:t>La exposición de individuos </a:t>
          </a:r>
          <a:r>
            <a:rPr lang="es-ES_tradnl" altLang="es-ES" sz="2000" dirty="0" smtClean="0"/>
            <a:t>debe </a:t>
          </a:r>
          <a:r>
            <a:rPr lang="es-ES_tradnl" altLang="es-ES" sz="2000" dirty="0" smtClean="0"/>
            <a:t>estar sujeta a una </a:t>
          </a:r>
          <a:r>
            <a:rPr lang="es-ES_tradnl" altLang="es-ES" sz="2000" dirty="0" smtClean="0">
              <a:solidFill>
                <a:srgbClr val="990000"/>
              </a:solidFill>
            </a:rPr>
            <a:t>limitación en las dosis</a:t>
          </a:r>
          <a:r>
            <a:rPr lang="es-ES_tradnl" altLang="es-ES" sz="2000" dirty="0" smtClean="0"/>
            <a:t>; o si se trata de exposiciones potenciales, a algún mecanismo de </a:t>
          </a:r>
          <a:r>
            <a:rPr lang="es-ES_tradnl" altLang="es-ES" sz="2000" dirty="0" smtClean="0">
              <a:solidFill>
                <a:srgbClr val="990000"/>
              </a:solidFill>
            </a:rPr>
            <a:t>control de riesgo.</a:t>
          </a:r>
          <a:endParaRPr lang="es-ES" sz="2000" dirty="0"/>
        </a:p>
      </dgm:t>
    </dgm:pt>
    <dgm:pt modelId="{0C4146EE-EC58-401C-9E9A-30768E2E12E2}" type="parTrans" cxnId="{3A52BC26-BA64-4CE7-93EC-CE6E90C65A27}">
      <dgm:prSet/>
      <dgm:spPr/>
      <dgm:t>
        <a:bodyPr/>
        <a:lstStyle/>
        <a:p>
          <a:endParaRPr lang="es-ES"/>
        </a:p>
      </dgm:t>
    </dgm:pt>
    <dgm:pt modelId="{0D56EAFA-E6E1-4BCC-9C24-1CF41FF9EBA9}" type="sibTrans" cxnId="{3A52BC26-BA64-4CE7-93EC-CE6E90C65A27}">
      <dgm:prSet/>
      <dgm:spPr/>
      <dgm:t>
        <a:bodyPr/>
        <a:lstStyle/>
        <a:p>
          <a:endParaRPr lang="es-ES"/>
        </a:p>
      </dgm:t>
    </dgm:pt>
    <dgm:pt modelId="{8FA15C3E-E388-4911-B325-3EA9FFC0F9A4}" type="pres">
      <dgm:prSet presAssocID="{F6CC25BF-7DAF-4552-9616-C4AC2439C1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FF868F-4E76-4D6F-8A68-F158B327D116}" type="pres">
      <dgm:prSet presAssocID="{E5D6FACC-34AF-49BF-8227-5982E9F7AF3A}" presName="parentLin" presStyleCnt="0"/>
      <dgm:spPr/>
    </dgm:pt>
    <dgm:pt modelId="{4C69CCF0-B0BC-43AD-9878-2DF37459A771}" type="pres">
      <dgm:prSet presAssocID="{E5D6FACC-34AF-49BF-8227-5982E9F7AF3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F2B698C-B06E-4D23-947B-B44ED988B856}" type="pres">
      <dgm:prSet presAssocID="{E5D6FACC-34AF-49BF-8227-5982E9F7AF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01B16C-DBD7-4EBA-B68B-0C6812379535}" type="pres">
      <dgm:prSet presAssocID="{E5D6FACC-34AF-49BF-8227-5982E9F7AF3A}" presName="negativeSpace" presStyleCnt="0"/>
      <dgm:spPr/>
    </dgm:pt>
    <dgm:pt modelId="{CEEEBE6F-53A3-4BAA-9A6B-1CFF20E9A3C0}" type="pres">
      <dgm:prSet presAssocID="{E5D6FACC-34AF-49BF-8227-5982E9F7AF3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8F84FC-CD8F-4639-8D76-05559FCC548C}" type="pres">
      <dgm:prSet presAssocID="{1BFE5837-92DD-4E4C-9356-438DA27DFAB1}" presName="spaceBetweenRectangles" presStyleCnt="0"/>
      <dgm:spPr/>
    </dgm:pt>
    <dgm:pt modelId="{FA4C1FF0-30F7-4F08-BDD5-46B3D97BE968}" type="pres">
      <dgm:prSet presAssocID="{D1BC5144-C08C-4B54-82C4-B7FA70410A95}" presName="parentLin" presStyleCnt="0"/>
      <dgm:spPr/>
    </dgm:pt>
    <dgm:pt modelId="{45EE7E37-4E96-499F-BDC9-40C5A69EACA8}" type="pres">
      <dgm:prSet presAssocID="{D1BC5144-C08C-4B54-82C4-B7FA70410A9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CF9FBE2-A51D-480F-A08C-AB5E9CFE59F0}" type="pres">
      <dgm:prSet presAssocID="{D1BC5144-C08C-4B54-82C4-B7FA70410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0749C-5534-48C3-B3F0-11F39153174A}" type="pres">
      <dgm:prSet presAssocID="{D1BC5144-C08C-4B54-82C4-B7FA70410A95}" presName="negativeSpace" presStyleCnt="0"/>
      <dgm:spPr/>
    </dgm:pt>
    <dgm:pt modelId="{114F47F0-7063-42C9-B434-ECEA344945D6}" type="pres">
      <dgm:prSet presAssocID="{D1BC5144-C08C-4B54-82C4-B7FA70410A9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C0561-6F70-41F0-A4B7-9CFFF1EF5250}" type="pres">
      <dgm:prSet presAssocID="{C65223DE-ED7B-4C40-9255-B5B9D1C74AE1}" presName="spaceBetweenRectangles" presStyleCnt="0"/>
      <dgm:spPr/>
    </dgm:pt>
    <dgm:pt modelId="{D561E9FC-C2FC-46FB-8C81-F6F39C9A466C}" type="pres">
      <dgm:prSet presAssocID="{5DC4B2BB-07C0-49DB-8EE7-AEC1843049B0}" presName="parentLin" presStyleCnt="0"/>
      <dgm:spPr/>
    </dgm:pt>
    <dgm:pt modelId="{C689B986-240E-4522-BDE0-76617F09634F}" type="pres">
      <dgm:prSet presAssocID="{5DC4B2BB-07C0-49DB-8EE7-AEC1843049B0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4D0D288-B88E-4866-BD66-659ADD42951D}" type="pres">
      <dgm:prSet presAssocID="{5DC4B2BB-07C0-49DB-8EE7-AEC1843049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4B56B-3AEA-4E16-8235-B65D22E16AE9}" type="pres">
      <dgm:prSet presAssocID="{5DC4B2BB-07C0-49DB-8EE7-AEC1843049B0}" presName="negativeSpace" presStyleCnt="0"/>
      <dgm:spPr/>
    </dgm:pt>
    <dgm:pt modelId="{9C421374-2509-485C-BB74-1719AA3F46D5}" type="pres">
      <dgm:prSet presAssocID="{5DC4B2BB-07C0-49DB-8EE7-AEC1843049B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83DB26-797A-416A-97D3-D805205114DD}" type="presOf" srcId="{E5D6FACC-34AF-49BF-8227-5982E9F7AF3A}" destId="{9F2B698C-B06E-4D23-947B-B44ED988B856}" srcOrd="1" destOrd="0" presId="urn:microsoft.com/office/officeart/2005/8/layout/list1"/>
    <dgm:cxn modelId="{31E21AE5-9573-4BFF-8352-C6CBD1F33C45}" type="presOf" srcId="{C4D6F8FB-ECAC-4E0B-ABFC-E17DC27CC95E}" destId="{CEEEBE6F-53A3-4BAA-9A6B-1CFF20E9A3C0}" srcOrd="0" destOrd="0" presId="urn:microsoft.com/office/officeart/2005/8/layout/list1"/>
    <dgm:cxn modelId="{9A458743-6F02-4F04-B3D3-6D7864439B5F}" srcId="{D1BC5144-C08C-4B54-82C4-B7FA70410A95}" destId="{09B00963-475D-4543-823E-0FA3A73EEB2A}" srcOrd="0" destOrd="0" parTransId="{6B045873-533D-4A14-AC10-0687FBBC2F20}" sibTransId="{318849CF-7E56-47AB-BF95-506D1D246081}"/>
    <dgm:cxn modelId="{CDDF8925-4838-4B22-90E9-24716C8F0C78}" srcId="{F6CC25BF-7DAF-4552-9616-C4AC2439C1A4}" destId="{E5D6FACC-34AF-49BF-8227-5982E9F7AF3A}" srcOrd="0" destOrd="0" parTransId="{9E6C04BE-BFC9-4EB7-BABA-5A3F2D51D514}" sibTransId="{1BFE5837-92DD-4E4C-9356-438DA27DFAB1}"/>
    <dgm:cxn modelId="{3FB495AF-636C-4C7E-84E9-F035238C69CC}" type="presOf" srcId="{09B00963-475D-4543-823E-0FA3A73EEB2A}" destId="{114F47F0-7063-42C9-B434-ECEA344945D6}" srcOrd="0" destOrd="0" presId="urn:microsoft.com/office/officeart/2005/8/layout/list1"/>
    <dgm:cxn modelId="{3917E712-73B0-44C4-B34A-D71F47A6860B}" type="presOf" srcId="{F6CC25BF-7DAF-4552-9616-C4AC2439C1A4}" destId="{8FA15C3E-E388-4911-B325-3EA9FFC0F9A4}" srcOrd="0" destOrd="0" presId="urn:microsoft.com/office/officeart/2005/8/layout/list1"/>
    <dgm:cxn modelId="{C535D627-FA47-4074-8B96-172B028F107E}" type="presOf" srcId="{E5D6FACC-34AF-49BF-8227-5982E9F7AF3A}" destId="{4C69CCF0-B0BC-43AD-9878-2DF37459A771}" srcOrd="0" destOrd="0" presId="urn:microsoft.com/office/officeart/2005/8/layout/list1"/>
    <dgm:cxn modelId="{D15CFC37-9323-4FBD-AC82-4B0660046098}" type="presOf" srcId="{95F0849B-D2B5-460B-9BFD-BFE35AE205C0}" destId="{9C421374-2509-485C-BB74-1719AA3F46D5}" srcOrd="0" destOrd="0" presId="urn:microsoft.com/office/officeart/2005/8/layout/list1"/>
    <dgm:cxn modelId="{70CED274-8827-4EC3-A269-3E0A0A3E380F}" srcId="{E5D6FACC-34AF-49BF-8227-5982E9F7AF3A}" destId="{C4D6F8FB-ECAC-4E0B-ABFC-E17DC27CC95E}" srcOrd="0" destOrd="0" parTransId="{28F7DE7E-6018-4A2B-97F4-28C1CFBB0DB8}" sibTransId="{598513C6-6E98-4F40-BDD0-9CC30D30E9BD}"/>
    <dgm:cxn modelId="{776AAA6C-8246-4734-BC50-0D7556BE3B85}" srcId="{F6CC25BF-7DAF-4552-9616-C4AC2439C1A4}" destId="{D1BC5144-C08C-4B54-82C4-B7FA70410A95}" srcOrd="1" destOrd="0" parTransId="{033A8B9D-354C-4117-85DB-A4A3C70FFCF8}" sibTransId="{C65223DE-ED7B-4C40-9255-B5B9D1C74AE1}"/>
    <dgm:cxn modelId="{66521573-FFC9-479B-805D-9F9823EC71BF}" type="presOf" srcId="{D1BC5144-C08C-4B54-82C4-B7FA70410A95}" destId="{45EE7E37-4E96-499F-BDC9-40C5A69EACA8}" srcOrd="0" destOrd="0" presId="urn:microsoft.com/office/officeart/2005/8/layout/list1"/>
    <dgm:cxn modelId="{F5321E03-9B0C-4BC0-ACC1-D86BF377779D}" type="presOf" srcId="{5DC4B2BB-07C0-49DB-8EE7-AEC1843049B0}" destId="{C689B986-240E-4522-BDE0-76617F09634F}" srcOrd="0" destOrd="0" presId="urn:microsoft.com/office/officeart/2005/8/layout/list1"/>
    <dgm:cxn modelId="{BED9E84B-16AA-4B59-9DD9-AFD9EE139858}" type="presOf" srcId="{D1BC5144-C08C-4B54-82C4-B7FA70410A95}" destId="{4CF9FBE2-A51D-480F-A08C-AB5E9CFE59F0}" srcOrd="1" destOrd="0" presId="urn:microsoft.com/office/officeart/2005/8/layout/list1"/>
    <dgm:cxn modelId="{CA8C34F9-357C-4089-81E6-5EE6BC417900}" srcId="{F6CC25BF-7DAF-4552-9616-C4AC2439C1A4}" destId="{5DC4B2BB-07C0-49DB-8EE7-AEC1843049B0}" srcOrd="2" destOrd="0" parTransId="{78CE7A12-424B-4BC5-A275-A2170BD84934}" sibTransId="{DA85DC70-2899-4E5F-AF8D-CF989D45D57C}"/>
    <dgm:cxn modelId="{C7519204-21A0-4A70-9DE6-8BE20C9EED6B}" type="presOf" srcId="{5DC4B2BB-07C0-49DB-8EE7-AEC1843049B0}" destId="{14D0D288-B88E-4866-BD66-659ADD42951D}" srcOrd="1" destOrd="0" presId="urn:microsoft.com/office/officeart/2005/8/layout/list1"/>
    <dgm:cxn modelId="{3A52BC26-BA64-4CE7-93EC-CE6E90C65A27}" srcId="{5DC4B2BB-07C0-49DB-8EE7-AEC1843049B0}" destId="{95F0849B-D2B5-460B-9BFD-BFE35AE205C0}" srcOrd="0" destOrd="0" parTransId="{0C4146EE-EC58-401C-9E9A-30768E2E12E2}" sibTransId="{0D56EAFA-E6E1-4BCC-9C24-1CF41FF9EBA9}"/>
    <dgm:cxn modelId="{EF8E85FF-CDF9-4B57-AB92-C9D8DBC5C2ED}" type="presParOf" srcId="{8FA15C3E-E388-4911-B325-3EA9FFC0F9A4}" destId="{E7FF868F-4E76-4D6F-8A68-F158B327D116}" srcOrd="0" destOrd="0" presId="urn:microsoft.com/office/officeart/2005/8/layout/list1"/>
    <dgm:cxn modelId="{722D7503-5729-417B-BC1E-F95C005CFE26}" type="presParOf" srcId="{E7FF868F-4E76-4D6F-8A68-F158B327D116}" destId="{4C69CCF0-B0BC-43AD-9878-2DF37459A771}" srcOrd="0" destOrd="0" presId="urn:microsoft.com/office/officeart/2005/8/layout/list1"/>
    <dgm:cxn modelId="{FAD297BD-C5CA-41B3-B761-91E79602D02C}" type="presParOf" srcId="{E7FF868F-4E76-4D6F-8A68-F158B327D116}" destId="{9F2B698C-B06E-4D23-947B-B44ED988B856}" srcOrd="1" destOrd="0" presId="urn:microsoft.com/office/officeart/2005/8/layout/list1"/>
    <dgm:cxn modelId="{7328379B-D92A-4C00-9933-1BBE70A0A603}" type="presParOf" srcId="{8FA15C3E-E388-4911-B325-3EA9FFC0F9A4}" destId="{EC01B16C-DBD7-4EBA-B68B-0C6812379535}" srcOrd="1" destOrd="0" presId="urn:microsoft.com/office/officeart/2005/8/layout/list1"/>
    <dgm:cxn modelId="{9C9D9D64-13ED-4FD7-8A8D-D1C07A83C872}" type="presParOf" srcId="{8FA15C3E-E388-4911-B325-3EA9FFC0F9A4}" destId="{CEEEBE6F-53A3-4BAA-9A6B-1CFF20E9A3C0}" srcOrd="2" destOrd="0" presId="urn:microsoft.com/office/officeart/2005/8/layout/list1"/>
    <dgm:cxn modelId="{FF307347-7D07-4CDA-AA62-C3D79A638CE2}" type="presParOf" srcId="{8FA15C3E-E388-4911-B325-3EA9FFC0F9A4}" destId="{498F84FC-CD8F-4639-8D76-05559FCC548C}" srcOrd="3" destOrd="0" presId="urn:microsoft.com/office/officeart/2005/8/layout/list1"/>
    <dgm:cxn modelId="{FDEC5646-8FB2-444A-9764-946B1E88834F}" type="presParOf" srcId="{8FA15C3E-E388-4911-B325-3EA9FFC0F9A4}" destId="{FA4C1FF0-30F7-4F08-BDD5-46B3D97BE968}" srcOrd="4" destOrd="0" presId="urn:microsoft.com/office/officeart/2005/8/layout/list1"/>
    <dgm:cxn modelId="{9CFC8BB4-7AFB-4869-AC52-E995226CBBFC}" type="presParOf" srcId="{FA4C1FF0-30F7-4F08-BDD5-46B3D97BE968}" destId="{45EE7E37-4E96-499F-BDC9-40C5A69EACA8}" srcOrd="0" destOrd="0" presId="urn:microsoft.com/office/officeart/2005/8/layout/list1"/>
    <dgm:cxn modelId="{38CD9BF1-7D63-4542-8BBC-29603520F1BD}" type="presParOf" srcId="{FA4C1FF0-30F7-4F08-BDD5-46B3D97BE968}" destId="{4CF9FBE2-A51D-480F-A08C-AB5E9CFE59F0}" srcOrd="1" destOrd="0" presId="urn:microsoft.com/office/officeart/2005/8/layout/list1"/>
    <dgm:cxn modelId="{D66997B4-EF78-46B3-9719-1B9E7C2969B9}" type="presParOf" srcId="{8FA15C3E-E388-4911-B325-3EA9FFC0F9A4}" destId="{4320749C-5534-48C3-B3F0-11F39153174A}" srcOrd="5" destOrd="0" presId="urn:microsoft.com/office/officeart/2005/8/layout/list1"/>
    <dgm:cxn modelId="{16060C3D-A4FA-449C-A281-DE1002C460DC}" type="presParOf" srcId="{8FA15C3E-E388-4911-B325-3EA9FFC0F9A4}" destId="{114F47F0-7063-42C9-B434-ECEA344945D6}" srcOrd="6" destOrd="0" presId="urn:microsoft.com/office/officeart/2005/8/layout/list1"/>
    <dgm:cxn modelId="{5B5F9440-D591-4686-B918-7B053977BC7D}" type="presParOf" srcId="{8FA15C3E-E388-4911-B325-3EA9FFC0F9A4}" destId="{F95C0561-6F70-41F0-A4B7-9CFFF1EF5250}" srcOrd="7" destOrd="0" presId="urn:microsoft.com/office/officeart/2005/8/layout/list1"/>
    <dgm:cxn modelId="{D89E460A-2AB7-4772-8182-8D27C7D1A966}" type="presParOf" srcId="{8FA15C3E-E388-4911-B325-3EA9FFC0F9A4}" destId="{D561E9FC-C2FC-46FB-8C81-F6F39C9A466C}" srcOrd="8" destOrd="0" presId="urn:microsoft.com/office/officeart/2005/8/layout/list1"/>
    <dgm:cxn modelId="{F9D660AF-2E45-4D35-B302-B299B21E9F9A}" type="presParOf" srcId="{D561E9FC-C2FC-46FB-8C81-F6F39C9A466C}" destId="{C689B986-240E-4522-BDE0-76617F09634F}" srcOrd="0" destOrd="0" presId="urn:microsoft.com/office/officeart/2005/8/layout/list1"/>
    <dgm:cxn modelId="{F067FC74-F636-4660-AC9D-9E2A4A458572}" type="presParOf" srcId="{D561E9FC-C2FC-46FB-8C81-F6F39C9A466C}" destId="{14D0D288-B88E-4866-BD66-659ADD42951D}" srcOrd="1" destOrd="0" presId="urn:microsoft.com/office/officeart/2005/8/layout/list1"/>
    <dgm:cxn modelId="{F6D3B654-7F84-41A5-AB45-FCA1BFFB5D60}" type="presParOf" srcId="{8FA15C3E-E388-4911-B325-3EA9FFC0F9A4}" destId="{95B4B56B-3AEA-4E16-8235-B65D22E16AE9}" srcOrd="9" destOrd="0" presId="urn:microsoft.com/office/officeart/2005/8/layout/list1"/>
    <dgm:cxn modelId="{0BD043D0-E662-4D74-8F99-0CB5C17D111E}" type="presParOf" srcId="{8FA15C3E-E388-4911-B325-3EA9FFC0F9A4}" destId="{9C421374-2509-485C-BB74-1719AA3F46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C6C761-8366-45F8-AB81-26667FC36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673CD2-A03D-4A4A-99B9-0DCB51733A73}">
      <dgm:prSet phldrT="[Text]"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3600" b="1" dirty="0" smtClean="0">
              <a:solidFill>
                <a:schemeClr val="tx1"/>
              </a:solidFill>
            </a:rPr>
            <a:t>RIESGO</a:t>
          </a:r>
          <a:endParaRPr lang="es-ES" sz="3600" b="1" dirty="0">
            <a:solidFill>
              <a:schemeClr val="tx1"/>
            </a:solidFill>
          </a:endParaRPr>
        </a:p>
      </dgm:t>
    </dgm:pt>
    <dgm:pt modelId="{EA1A6847-1F16-4A2C-AE4E-3328F15C6398}" type="parTrans" cxnId="{C80FA181-8083-4470-8FC6-AE415667F843}">
      <dgm:prSet/>
      <dgm:spPr/>
      <dgm:t>
        <a:bodyPr/>
        <a:lstStyle/>
        <a:p>
          <a:endParaRPr lang="es-ES"/>
        </a:p>
      </dgm:t>
    </dgm:pt>
    <dgm:pt modelId="{B888BA37-837E-4AE5-8606-F403BCA2B8E8}" type="sibTrans" cxnId="{C80FA181-8083-4470-8FC6-AE415667F843}">
      <dgm:prSet/>
      <dgm:spPr/>
      <dgm:t>
        <a:bodyPr/>
        <a:lstStyle/>
        <a:p>
          <a:endParaRPr lang="es-ES"/>
        </a:p>
      </dgm:t>
    </dgm:pt>
    <dgm:pt modelId="{9C280B04-C831-46F1-A3AA-8FFA772DDBFB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CONTAMINACIÓN</a:t>
          </a:r>
          <a:endParaRPr lang="es-ES" b="1" dirty="0">
            <a:solidFill>
              <a:schemeClr val="tx1"/>
            </a:solidFill>
          </a:endParaRPr>
        </a:p>
      </dgm:t>
    </dgm:pt>
    <dgm:pt modelId="{80BF82B5-94CA-41B5-B018-D711B7C13FA4}" type="parTrans" cxnId="{1380DEC4-E222-4FBC-9F0B-07365C1DE7F2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69BBD229-C86B-4308-AC4B-DAAAAC550AB5}" type="sibTrans" cxnId="{1380DEC4-E222-4FBC-9F0B-07365C1DE7F2}">
      <dgm:prSet/>
      <dgm:spPr/>
      <dgm:t>
        <a:bodyPr/>
        <a:lstStyle/>
        <a:p>
          <a:endParaRPr lang="es-ES"/>
        </a:p>
      </dgm:t>
    </dgm:pt>
    <dgm:pt modelId="{29DA0797-71B9-4D5E-8410-07E22D8804BE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EVITAR CONTACTO</a:t>
          </a:r>
          <a:endParaRPr lang="es-ES" b="1" dirty="0">
            <a:solidFill>
              <a:schemeClr val="tx1"/>
            </a:solidFill>
          </a:endParaRPr>
        </a:p>
      </dgm:t>
    </dgm:pt>
    <dgm:pt modelId="{07B84982-E623-4A09-B317-F6069033FC70}" type="parTrans" cxnId="{57E3EE20-E111-469A-A51C-09E957DFF060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852B538B-940D-4DC5-A087-D6F35F4CD8B8}" type="sibTrans" cxnId="{57E3EE20-E111-469A-A51C-09E957DFF060}">
      <dgm:prSet/>
      <dgm:spPr/>
      <dgm:t>
        <a:bodyPr/>
        <a:lstStyle/>
        <a:p>
          <a:endParaRPr lang="es-ES"/>
        </a:p>
      </dgm:t>
    </dgm:pt>
    <dgm:pt modelId="{E355D1A0-7F97-438D-9FAA-01568B40AF17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IRRADIACIÓN</a:t>
          </a:r>
          <a:endParaRPr lang="es-ES" b="1" dirty="0">
            <a:solidFill>
              <a:schemeClr val="tx1"/>
            </a:solidFill>
          </a:endParaRPr>
        </a:p>
      </dgm:t>
    </dgm:pt>
    <dgm:pt modelId="{96A5D8EA-26AB-438A-8B18-A687EB1891F2}" type="parTrans" cxnId="{5D536D98-6FD4-4934-9969-C1040B2A4AD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76754F11-20D9-447B-9D7B-D95B5C9621C8}" type="sibTrans" cxnId="{5D536D98-6FD4-4934-9969-C1040B2A4AD8}">
      <dgm:prSet/>
      <dgm:spPr/>
      <dgm:t>
        <a:bodyPr/>
        <a:lstStyle/>
        <a:p>
          <a:endParaRPr lang="es-ES"/>
        </a:p>
      </dgm:t>
    </dgm:pt>
    <dgm:pt modelId="{5D7B03E1-DFB1-4D49-A52B-12B4BFD70694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¿QUÉ PODEMOS HACER?</a:t>
          </a:r>
          <a:endParaRPr lang="es-ES" b="1" dirty="0">
            <a:solidFill>
              <a:srgbClr val="FF0000"/>
            </a:solidFill>
          </a:endParaRPr>
        </a:p>
      </dgm:t>
    </dgm:pt>
    <dgm:pt modelId="{ABA0CE6E-9A16-4738-963C-9196F766D166}" type="parTrans" cxnId="{411C3B7E-915A-4478-80E3-3C2B3C6E2945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B0A6405C-8613-400F-8654-40124C8C91C3}" type="sibTrans" cxnId="{411C3B7E-915A-4478-80E3-3C2B3C6E2945}">
      <dgm:prSet/>
      <dgm:spPr/>
      <dgm:t>
        <a:bodyPr/>
        <a:lstStyle/>
        <a:p>
          <a:endParaRPr lang="es-ES"/>
        </a:p>
      </dgm:t>
    </dgm:pt>
    <dgm:pt modelId="{B6B82666-AC7D-4799-8ACE-79F5D262344C}" type="pres">
      <dgm:prSet presAssocID="{79C6C761-8366-45F8-AB81-26667FC36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9D3678-F274-4249-B261-FEF11E3F6EA1}" type="pres">
      <dgm:prSet presAssocID="{B5673CD2-A03D-4A4A-99B9-0DCB51733A73}" presName="root1" presStyleCnt="0"/>
      <dgm:spPr/>
    </dgm:pt>
    <dgm:pt modelId="{889DB46F-46AF-4929-9FD4-AD2AA934074E}" type="pres">
      <dgm:prSet presAssocID="{B5673CD2-A03D-4A4A-99B9-0DCB51733A73}" presName="LevelOneTextNode" presStyleLbl="node0" presStyleIdx="0" presStyleCnt="1" custLinFactNeighborX="1376" custLinFactNeighborY="-3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4400F-BF8E-4960-AFDE-B0161A399E69}" type="pres">
      <dgm:prSet presAssocID="{B5673CD2-A03D-4A4A-99B9-0DCB51733A73}" presName="level2hierChild" presStyleCnt="0"/>
      <dgm:spPr/>
    </dgm:pt>
    <dgm:pt modelId="{750A0A02-99A0-4919-A397-8E1865AEBF1A}" type="pres">
      <dgm:prSet presAssocID="{80BF82B5-94CA-41B5-B018-D711B7C13FA4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E0C9E8EE-C7BC-4692-A567-1A4C45D8AE83}" type="pres">
      <dgm:prSet presAssocID="{80BF82B5-94CA-41B5-B018-D711B7C13FA4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A95DFB4-6C49-419F-9C35-498A8D339E76}" type="pres">
      <dgm:prSet presAssocID="{9C280B04-C831-46F1-A3AA-8FFA772DDBFB}" presName="root2" presStyleCnt="0"/>
      <dgm:spPr/>
    </dgm:pt>
    <dgm:pt modelId="{0C488014-34EA-422A-B8A2-42CDA6C1F5A6}" type="pres">
      <dgm:prSet presAssocID="{9C280B04-C831-46F1-A3AA-8FFA772DDBFB}" presName="LevelTwoTextNode" presStyleLbl="node2" presStyleIdx="0" presStyleCnt="2" custLinFactNeighborX="-204" custLinFactNeighborY="-93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0BF1DA-ECF8-4D68-B982-91D208CD8C08}" type="pres">
      <dgm:prSet presAssocID="{9C280B04-C831-46F1-A3AA-8FFA772DDBFB}" presName="level3hierChild" presStyleCnt="0"/>
      <dgm:spPr/>
    </dgm:pt>
    <dgm:pt modelId="{7980BAB2-6705-48C1-82A8-BE18D6F55ABD}" type="pres">
      <dgm:prSet presAssocID="{07B84982-E623-4A09-B317-F6069033FC70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FE54B2BD-A4FF-469A-BC09-9A7481981520}" type="pres">
      <dgm:prSet presAssocID="{07B84982-E623-4A09-B317-F6069033FC70}" presName="connTx" presStyleLbl="parChTrans1D3" presStyleIdx="0" presStyleCnt="2"/>
      <dgm:spPr/>
      <dgm:t>
        <a:bodyPr/>
        <a:lstStyle/>
        <a:p>
          <a:endParaRPr lang="es-ES"/>
        </a:p>
      </dgm:t>
    </dgm:pt>
    <dgm:pt modelId="{8330A526-A952-4EFF-9608-AABB5ECA8CAB}" type="pres">
      <dgm:prSet presAssocID="{29DA0797-71B9-4D5E-8410-07E22D8804BE}" presName="root2" presStyleCnt="0"/>
      <dgm:spPr/>
    </dgm:pt>
    <dgm:pt modelId="{0793B597-695C-4F4E-BA59-BE8594C33459}" type="pres">
      <dgm:prSet presAssocID="{29DA0797-71B9-4D5E-8410-07E22D8804BE}" presName="LevelTwoTextNode" presStyleLbl="node3" presStyleIdx="0" presStyleCnt="2" custLinFactNeighborX="-8944" custLinFactNeighborY="-93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1A4D6A-9FF5-419A-832B-18A264593689}" type="pres">
      <dgm:prSet presAssocID="{29DA0797-71B9-4D5E-8410-07E22D8804BE}" presName="level3hierChild" presStyleCnt="0"/>
      <dgm:spPr/>
    </dgm:pt>
    <dgm:pt modelId="{162F9E2B-005E-43B0-BD2C-29C89F39F888}" type="pres">
      <dgm:prSet presAssocID="{96A5D8EA-26AB-438A-8B18-A687EB1891F2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D1638917-162B-4C92-B01E-8F3B349DB7C5}" type="pres">
      <dgm:prSet presAssocID="{96A5D8EA-26AB-438A-8B18-A687EB1891F2}" presName="connTx" presStyleLbl="parChTrans1D2" presStyleIdx="1" presStyleCnt="2"/>
      <dgm:spPr/>
      <dgm:t>
        <a:bodyPr/>
        <a:lstStyle/>
        <a:p>
          <a:endParaRPr lang="es-ES"/>
        </a:p>
      </dgm:t>
    </dgm:pt>
    <dgm:pt modelId="{4C6B7BAB-70FB-491F-AC33-2D10E2842F34}" type="pres">
      <dgm:prSet presAssocID="{E355D1A0-7F97-438D-9FAA-01568B40AF17}" presName="root2" presStyleCnt="0"/>
      <dgm:spPr/>
    </dgm:pt>
    <dgm:pt modelId="{F627386E-A054-414D-9C66-0BC7CE89B9E1}" type="pres">
      <dgm:prSet presAssocID="{E355D1A0-7F97-438D-9FAA-01568B40AF17}" presName="LevelTwoTextNode" presStyleLbl="node2" presStyleIdx="1" presStyleCnt="2" custLinFactNeighborX="-204" custLinFactNeighborY="30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BF8CEA-4054-4FD6-8A4B-48D9D2C040C3}" type="pres">
      <dgm:prSet presAssocID="{E355D1A0-7F97-438D-9FAA-01568B40AF17}" presName="level3hierChild" presStyleCnt="0"/>
      <dgm:spPr/>
    </dgm:pt>
    <dgm:pt modelId="{7514CA91-A09A-428E-8515-46305DCE3756}" type="pres">
      <dgm:prSet presAssocID="{ABA0CE6E-9A16-4738-963C-9196F766D166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15BD92AF-6C56-4D64-9273-606F4A39E5E6}" type="pres">
      <dgm:prSet presAssocID="{ABA0CE6E-9A16-4738-963C-9196F766D166}" presName="connTx" presStyleLbl="parChTrans1D3" presStyleIdx="1" presStyleCnt="2"/>
      <dgm:spPr/>
      <dgm:t>
        <a:bodyPr/>
        <a:lstStyle/>
        <a:p>
          <a:endParaRPr lang="es-ES"/>
        </a:p>
      </dgm:t>
    </dgm:pt>
    <dgm:pt modelId="{B72D6C67-BE46-4A22-84BC-4BA7E3CAA7F5}" type="pres">
      <dgm:prSet presAssocID="{5D7B03E1-DFB1-4D49-A52B-12B4BFD70694}" presName="root2" presStyleCnt="0"/>
      <dgm:spPr/>
    </dgm:pt>
    <dgm:pt modelId="{785CD07D-56D7-4C95-B071-FDC55E2608A0}" type="pres">
      <dgm:prSet presAssocID="{5D7B03E1-DFB1-4D49-A52B-12B4BFD70694}" presName="LevelTwoTextNode" presStyleLbl="node3" presStyleIdx="1" presStyleCnt="2" custLinFactNeighborX="-8944" custLinFactNeighborY="30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20696E-7760-4758-A46E-389E3581F3FB}" type="pres">
      <dgm:prSet presAssocID="{5D7B03E1-DFB1-4D49-A52B-12B4BFD70694}" presName="level3hierChild" presStyleCnt="0"/>
      <dgm:spPr/>
    </dgm:pt>
  </dgm:ptLst>
  <dgm:cxnLst>
    <dgm:cxn modelId="{F439F9B8-00FC-41E9-8381-4F5320310EC5}" type="presOf" srcId="{80BF82B5-94CA-41B5-B018-D711B7C13FA4}" destId="{750A0A02-99A0-4919-A397-8E1865AEBF1A}" srcOrd="0" destOrd="0" presId="urn:microsoft.com/office/officeart/2005/8/layout/hierarchy2"/>
    <dgm:cxn modelId="{4BA1C843-B35D-48FF-977B-46F846373CB5}" type="presOf" srcId="{ABA0CE6E-9A16-4738-963C-9196F766D166}" destId="{15BD92AF-6C56-4D64-9273-606F4A39E5E6}" srcOrd="1" destOrd="0" presId="urn:microsoft.com/office/officeart/2005/8/layout/hierarchy2"/>
    <dgm:cxn modelId="{1380DEC4-E222-4FBC-9F0B-07365C1DE7F2}" srcId="{B5673CD2-A03D-4A4A-99B9-0DCB51733A73}" destId="{9C280B04-C831-46F1-A3AA-8FFA772DDBFB}" srcOrd="0" destOrd="0" parTransId="{80BF82B5-94CA-41B5-B018-D711B7C13FA4}" sibTransId="{69BBD229-C86B-4308-AC4B-DAAAAC550AB5}"/>
    <dgm:cxn modelId="{C7D0294C-8F46-44E5-A8F7-D79293DF10A3}" type="presOf" srcId="{B5673CD2-A03D-4A4A-99B9-0DCB51733A73}" destId="{889DB46F-46AF-4929-9FD4-AD2AA934074E}" srcOrd="0" destOrd="0" presId="urn:microsoft.com/office/officeart/2005/8/layout/hierarchy2"/>
    <dgm:cxn modelId="{57E3EE20-E111-469A-A51C-09E957DFF060}" srcId="{9C280B04-C831-46F1-A3AA-8FFA772DDBFB}" destId="{29DA0797-71B9-4D5E-8410-07E22D8804BE}" srcOrd="0" destOrd="0" parTransId="{07B84982-E623-4A09-B317-F6069033FC70}" sibTransId="{852B538B-940D-4DC5-A087-D6F35F4CD8B8}"/>
    <dgm:cxn modelId="{A116761B-8F03-4DB4-A235-5CFF0ED7BD88}" type="presOf" srcId="{ABA0CE6E-9A16-4738-963C-9196F766D166}" destId="{7514CA91-A09A-428E-8515-46305DCE3756}" srcOrd="0" destOrd="0" presId="urn:microsoft.com/office/officeart/2005/8/layout/hierarchy2"/>
    <dgm:cxn modelId="{C245BDAF-5DF9-4A8B-AC7D-4E7F42A74372}" type="presOf" srcId="{E355D1A0-7F97-438D-9FAA-01568B40AF17}" destId="{F627386E-A054-414D-9C66-0BC7CE89B9E1}" srcOrd="0" destOrd="0" presId="urn:microsoft.com/office/officeart/2005/8/layout/hierarchy2"/>
    <dgm:cxn modelId="{C80FA181-8083-4470-8FC6-AE415667F843}" srcId="{79C6C761-8366-45F8-AB81-26667FC36AEE}" destId="{B5673CD2-A03D-4A4A-99B9-0DCB51733A73}" srcOrd="0" destOrd="0" parTransId="{EA1A6847-1F16-4A2C-AE4E-3328F15C6398}" sibTransId="{B888BA37-837E-4AE5-8606-F403BCA2B8E8}"/>
    <dgm:cxn modelId="{4AF4970B-45A0-4437-95CE-2E12C1571E89}" type="presOf" srcId="{96A5D8EA-26AB-438A-8B18-A687EB1891F2}" destId="{162F9E2B-005E-43B0-BD2C-29C89F39F888}" srcOrd="0" destOrd="0" presId="urn:microsoft.com/office/officeart/2005/8/layout/hierarchy2"/>
    <dgm:cxn modelId="{40E29CD9-1569-4D96-A532-4DDDD7BAA265}" type="presOf" srcId="{79C6C761-8366-45F8-AB81-26667FC36AEE}" destId="{B6B82666-AC7D-4799-8ACE-79F5D262344C}" srcOrd="0" destOrd="0" presId="urn:microsoft.com/office/officeart/2005/8/layout/hierarchy2"/>
    <dgm:cxn modelId="{662C0AE3-403D-4A1E-B3F9-0F4EABC2B90A}" type="presOf" srcId="{5D7B03E1-DFB1-4D49-A52B-12B4BFD70694}" destId="{785CD07D-56D7-4C95-B071-FDC55E2608A0}" srcOrd="0" destOrd="0" presId="urn:microsoft.com/office/officeart/2005/8/layout/hierarchy2"/>
    <dgm:cxn modelId="{4DEA8D5E-191B-4BF1-A614-91A4E5670B37}" type="presOf" srcId="{9C280B04-C831-46F1-A3AA-8FFA772DDBFB}" destId="{0C488014-34EA-422A-B8A2-42CDA6C1F5A6}" srcOrd="0" destOrd="0" presId="urn:microsoft.com/office/officeart/2005/8/layout/hierarchy2"/>
    <dgm:cxn modelId="{5D536D98-6FD4-4934-9969-C1040B2A4AD8}" srcId="{B5673CD2-A03D-4A4A-99B9-0DCB51733A73}" destId="{E355D1A0-7F97-438D-9FAA-01568B40AF17}" srcOrd="1" destOrd="0" parTransId="{96A5D8EA-26AB-438A-8B18-A687EB1891F2}" sibTransId="{76754F11-20D9-447B-9D7B-D95B5C9621C8}"/>
    <dgm:cxn modelId="{5CCDB019-16C5-4600-9120-AA09A81D411B}" type="presOf" srcId="{07B84982-E623-4A09-B317-F6069033FC70}" destId="{FE54B2BD-A4FF-469A-BC09-9A7481981520}" srcOrd="1" destOrd="0" presId="urn:microsoft.com/office/officeart/2005/8/layout/hierarchy2"/>
    <dgm:cxn modelId="{C66B2315-C182-4DD2-B70E-A91549F0B4A2}" type="presOf" srcId="{29DA0797-71B9-4D5E-8410-07E22D8804BE}" destId="{0793B597-695C-4F4E-BA59-BE8594C33459}" srcOrd="0" destOrd="0" presId="urn:microsoft.com/office/officeart/2005/8/layout/hierarchy2"/>
    <dgm:cxn modelId="{411C3B7E-915A-4478-80E3-3C2B3C6E2945}" srcId="{E355D1A0-7F97-438D-9FAA-01568B40AF17}" destId="{5D7B03E1-DFB1-4D49-A52B-12B4BFD70694}" srcOrd="0" destOrd="0" parTransId="{ABA0CE6E-9A16-4738-963C-9196F766D166}" sibTransId="{B0A6405C-8613-400F-8654-40124C8C91C3}"/>
    <dgm:cxn modelId="{41F3ACEE-6AB2-433E-8EFD-78AC3EBB9363}" type="presOf" srcId="{07B84982-E623-4A09-B317-F6069033FC70}" destId="{7980BAB2-6705-48C1-82A8-BE18D6F55ABD}" srcOrd="0" destOrd="0" presId="urn:microsoft.com/office/officeart/2005/8/layout/hierarchy2"/>
    <dgm:cxn modelId="{3A1A7F6C-4F8C-4BF5-9B61-37B5B8B636EC}" type="presOf" srcId="{80BF82B5-94CA-41B5-B018-D711B7C13FA4}" destId="{E0C9E8EE-C7BC-4692-A567-1A4C45D8AE83}" srcOrd="1" destOrd="0" presId="urn:microsoft.com/office/officeart/2005/8/layout/hierarchy2"/>
    <dgm:cxn modelId="{988CCAF9-1E17-404A-B0C8-DABA45583176}" type="presOf" srcId="{96A5D8EA-26AB-438A-8B18-A687EB1891F2}" destId="{D1638917-162B-4C92-B01E-8F3B349DB7C5}" srcOrd="1" destOrd="0" presId="urn:microsoft.com/office/officeart/2005/8/layout/hierarchy2"/>
    <dgm:cxn modelId="{32290027-513A-4371-8956-A83C0CC97E66}" type="presParOf" srcId="{B6B82666-AC7D-4799-8ACE-79F5D262344C}" destId="{639D3678-F274-4249-B261-FEF11E3F6EA1}" srcOrd="0" destOrd="0" presId="urn:microsoft.com/office/officeart/2005/8/layout/hierarchy2"/>
    <dgm:cxn modelId="{C8FD86C9-82C3-4B35-BD3F-4781C85598C9}" type="presParOf" srcId="{639D3678-F274-4249-B261-FEF11E3F6EA1}" destId="{889DB46F-46AF-4929-9FD4-AD2AA934074E}" srcOrd="0" destOrd="0" presId="urn:microsoft.com/office/officeart/2005/8/layout/hierarchy2"/>
    <dgm:cxn modelId="{BF2FA06B-3D32-4407-A909-E275D5414E07}" type="presParOf" srcId="{639D3678-F274-4249-B261-FEF11E3F6EA1}" destId="{0594400F-BF8E-4960-AFDE-B0161A399E69}" srcOrd="1" destOrd="0" presId="urn:microsoft.com/office/officeart/2005/8/layout/hierarchy2"/>
    <dgm:cxn modelId="{C78D6BCE-EE05-4B7F-B82A-16D760A1B02D}" type="presParOf" srcId="{0594400F-BF8E-4960-AFDE-B0161A399E69}" destId="{750A0A02-99A0-4919-A397-8E1865AEBF1A}" srcOrd="0" destOrd="0" presId="urn:microsoft.com/office/officeart/2005/8/layout/hierarchy2"/>
    <dgm:cxn modelId="{B67CCD90-9761-40A5-9283-8A237FD711E0}" type="presParOf" srcId="{750A0A02-99A0-4919-A397-8E1865AEBF1A}" destId="{E0C9E8EE-C7BC-4692-A567-1A4C45D8AE83}" srcOrd="0" destOrd="0" presId="urn:microsoft.com/office/officeart/2005/8/layout/hierarchy2"/>
    <dgm:cxn modelId="{6C67101D-BC53-473B-A692-567A016F669C}" type="presParOf" srcId="{0594400F-BF8E-4960-AFDE-B0161A399E69}" destId="{CA95DFB4-6C49-419F-9C35-498A8D339E76}" srcOrd="1" destOrd="0" presId="urn:microsoft.com/office/officeart/2005/8/layout/hierarchy2"/>
    <dgm:cxn modelId="{11EAD31E-A721-4956-80FA-FAF69A134193}" type="presParOf" srcId="{CA95DFB4-6C49-419F-9C35-498A8D339E76}" destId="{0C488014-34EA-422A-B8A2-42CDA6C1F5A6}" srcOrd="0" destOrd="0" presId="urn:microsoft.com/office/officeart/2005/8/layout/hierarchy2"/>
    <dgm:cxn modelId="{61C67926-0457-4B08-9401-DCE4842F0EF7}" type="presParOf" srcId="{CA95DFB4-6C49-419F-9C35-498A8D339E76}" destId="{4C0BF1DA-ECF8-4D68-B982-91D208CD8C08}" srcOrd="1" destOrd="0" presId="urn:microsoft.com/office/officeart/2005/8/layout/hierarchy2"/>
    <dgm:cxn modelId="{6AC77305-41F0-4A2F-8849-F196082AA5FE}" type="presParOf" srcId="{4C0BF1DA-ECF8-4D68-B982-91D208CD8C08}" destId="{7980BAB2-6705-48C1-82A8-BE18D6F55ABD}" srcOrd="0" destOrd="0" presId="urn:microsoft.com/office/officeart/2005/8/layout/hierarchy2"/>
    <dgm:cxn modelId="{62C9E00A-A35A-4A82-9B02-70F06B3F79D7}" type="presParOf" srcId="{7980BAB2-6705-48C1-82A8-BE18D6F55ABD}" destId="{FE54B2BD-A4FF-469A-BC09-9A7481981520}" srcOrd="0" destOrd="0" presId="urn:microsoft.com/office/officeart/2005/8/layout/hierarchy2"/>
    <dgm:cxn modelId="{687B3D13-0C07-4D17-889F-3FBD10E4B87D}" type="presParOf" srcId="{4C0BF1DA-ECF8-4D68-B982-91D208CD8C08}" destId="{8330A526-A952-4EFF-9608-AABB5ECA8CAB}" srcOrd="1" destOrd="0" presId="urn:microsoft.com/office/officeart/2005/8/layout/hierarchy2"/>
    <dgm:cxn modelId="{008E9F5E-1836-4F79-B766-F4C58FFD0D1E}" type="presParOf" srcId="{8330A526-A952-4EFF-9608-AABB5ECA8CAB}" destId="{0793B597-695C-4F4E-BA59-BE8594C33459}" srcOrd="0" destOrd="0" presId="urn:microsoft.com/office/officeart/2005/8/layout/hierarchy2"/>
    <dgm:cxn modelId="{B9A3D6D5-34A6-4FA2-B965-B950A4037C47}" type="presParOf" srcId="{8330A526-A952-4EFF-9608-AABB5ECA8CAB}" destId="{221A4D6A-9FF5-419A-832B-18A264593689}" srcOrd="1" destOrd="0" presId="urn:microsoft.com/office/officeart/2005/8/layout/hierarchy2"/>
    <dgm:cxn modelId="{826A3F9E-4011-4C8E-8A57-E9AEE091DD8C}" type="presParOf" srcId="{0594400F-BF8E-4960-AFDE-B0161A399E69}" destId="{162F9E2B-005E-43B0-BD2C-29C89F39F888}" srcOrd="2" destOrd="0" presId="urn:microsoft.com/office/officeart/2005/8/layout/hierarchy2"/>
    <dgm:cxn modelId="{EA54E0D6-C45B-41C3-A9E5-1DC91EFF0158}" type="presParOf" srcId="{162F9E2B-005E-43B0-BD2C-29C89F39F888}" destId="{D1638917-162B-4C92-B01E-8F3B349DB7C5}" srcOrd="0" destOrd="0" presId="urn:microsoft.com/office/officeart/2005/8/layout/hierarchy2"/>
    <dgm:cxn modelId="{152ED43D-8E26-4BE4-B5D2-735A96C507E1}" type="presParOf" srcId="{0594400F-BF8E-4960-AFDE-B0161A399E69}" destId="{4C6B7BAB-70FB-491F-AC33-2D10E2842F34}" srcOrd="3" destOrd="0" presId="urn:microsoft.com/office/officeart/2005/8/layout/hierarchy2"/>
    <dgm:cxn modelId="{B903AC3B-73C4-4244-8643-AAE3A2D8FA9E}" type="presParOf" srcId="{4C6B7BAB-70FB-491F-AC33-2D10E2842F34}" destId="{F627386E-A054-414D-9C66-0BC7CE89B9E1}" srcOrd="0" destOrd="0" presId="urn:microsoft.com/office/officeart/2005/8/layout/hierarchy2"/>
    <dgm:cxn modelId="{040D518B-B77C-4FBC-A366-0C7898F32ADE}" type="presParOf" srcId="{4C6B7BAB-70FB-491F-AC33-2D10E2842F34}" destId="{D3BF8CEA-4054-4FD6-8A4B-48D9D2C040C3}" srcOrd="1" destOrd="0" presId="urn:microsoft.com/office/officeart/2005/8/layout/hierarchy2"/>
    <dgm:cxn modelId="{597BB292-E69E-4938-830F-AD0BF796DFBB}" type="presParOf" srcId="{D3BF8CEA-4054-4FD6-8A4B-48D9D2C040C3}" destId="{7514CA91-A09A-428E-8515-46305DCE3756}" srcOrd="0" destOrd="0" presId="urn:microsoft.com/office/officeart/2005/8/layout/hierarchy2"/>
    <dgm:cxn modelId="{24EA0AF6-BD98-4A33-930E-247F32EE5E5C}" type="presParOf" srcId="{7514CA91-A09A-428E-8515-46305DCE3756}" destId="{15BD92AF-6C56-4D64-9273-606F4A39E5E6}" srcOrd="0" destOrd="0" presId="urn:microsoft.com/office/officeart/2005/8/layout/hierarchy2"/>
    <dgm:cxn modelId="{71345116-F36F-4094-A5A8-35FD84DA720D}" type="presParOf" srcId="{D3BF8CEA-4054-4FD6-8A4B-48D9D2C040C3}" destId="{B72D6C67-BE46-4A22-84BC-4BA7E3CAA7F5}" srcOrd="1" destOrd="0" presId="urn:microsoft.com/office/officeart/2005/8/layout/hierarchy2"/>
    <dgm:cxn modelId="{F178BF98-F80F-4193-8119-D1EB4CD99262}" type="presParOf" srcId="{B72D6C67-BE46-4A22-84BC-4BA7E3CAA7F5}" destId="{785CD07D-56D7-4C95-B071-FDC55E2608A0}" srcOrd="0" destOrd="0" presId="urn:microsoft.com/office/officeart/2005/8/layout/hierarchy2"/>
    <dgm:cxn modelId="{92200E8B-BFC2-4713-9CD7-0C051B1A670A}" type="presParOf" srcId="{B72D6C67-BE46-4A22-84BC-4BA7E3CAA7F5}" destId="{6620696E-7760-4758-A46E-389E3581F3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5FD7E6-7638-4B24-BB08-9B07776FB2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42D244-41B7-48D5-BD69-09EDAA69589E}">
      <dgm:prSet phldrT="[Text]" custT="1"/>
      <dgm:spPr/>
      <dgm:t>
        <a:bodyPr/>
        <a:lstStyle/>
        <a:p>
          <a:r>
            <a:rPr lang="es-ES" sz="2000" b="1" dirty="0" smtClean="0"/>
            <a:t>DISTANCIA</a:t>
          </a:r>
          <a:endParaRPr lang="es-ES" sz="2000" b="1" dirty="0"/>
        </a:p>
      </dgm:t>
    </dgm:pt>
    <dgm:pt modelId="{D6B73DBE-AAA3-488C-B849-7CD725678FC5}" type="parTrans" cxnId="{A945D877-2C57-46D6-B01E-327393C09CE3}">
      <dgm:prSet/>
      <dgm:spPr/>
      <dgm:t>
        <a:bodyPr/>
        <a:lstStyle/>
        <a:p>
          <a:endParaRPr lang="es-ES"/>
        </a:p>
      </dgm:t>
    </dgm:pt>
    <dgm:pt modelId="{4EDC6B3F-CC31-42B0-9900-7E4BFF6C1631}" type="sibTrans" cxnId="{A945D877-2C57-46D6-B01E-327393C09CE3}">
      <dgm:prSet/>
      <dgm:spPr/>
      <dgm:t>
        <a:bodyPr/>
        <a:lstStyle/>
        <a:p>
          <a:endParaRPr lang="es-ES"/>
        </a:p>
      </dgm:t>
    </dgm:pt>
    <dgm:pt modelId="{2298699F-E3C7-47A6-B747-C1508E8AEAC0}">
      <dgm:prSet phldrT="[Text]" custT="1"/>
      <dgm:spPr/>
      <dgm:t>
        <a:bodyPr/>
        <a:lstStyle/>
        <a:p>
          <a:r>
            <a:rPr lang="es-ES" sz="2000" b="1" dirty="0" smtClean="0"/>
            <a:t>TIEMPO</a:t>
          </a:r>
          <a:endParaRPr lang="es-ES" sz="2000" b="1" dirty="0"/>
        </a:p>
      </dgm:t>
    </dgm:pt>
    <dgm:pt modelId="{A51019D4-18CD-4B7D-9E05-B9D51A1076BB}" type="parTrans" cxnId="{B3CBA2B9-5969-4427-B57C-2BE812FDAFD0}">
      <dgm:prSet/>
      <dgm:spPr/>
      <dgm:t>
        <a:bodyPr/>
        <a:lstStyle/>
        <a:p>
          <a:endParaRPr lang="es-ES"/>
        </a:p>
      </dgm:t>
    </dgm:pt>
    <dgm:pt modelId="{FE7AA611-6C9C-4F3D-8EEC-C259DD41DF13}" type="sibTrans" cxnId="{B3CBA2B9-5969-4427-B57C-2BE812FDAFD0}">
      <dgm:prSet/>
      <dgm:spPr/>
      <dgm:t>
        <a:bodyPr/>
        <a:lstStyle/>
        <a:p>
          <a:endParaRPr lang="es-ES"/>
        </a:p>
      </dgm:t>
    </dgm:pt>
    <dgm:pt modelId="{A307CE70-50BE-4E86-886D-11FDC429EC09}">
      <dgm:prSet phldrT="[Text]" custT="1"/>
      <dgm:spPr/>
      <dgm:t>
        <a:bodyPr/>
        <a:lstStyle/>
        <a:p>
          <a:r>
            <a:rPr lang="es-ES" sz="2000" b="1" dirty="0" smtClean="0"/>
            <a:t>BLINDAJE</a:t>
          </a:r>
          <a:endParaRPr lang="es-ES" sz="2000" b="1" dirty="0"/>
        </a:p>
      </dgm:t>
    </dgm:pt>
    <dgm:pt modelId="{7C5B6750-AD6E-48F4-A007-40434150D5F5}" type="parTrans" cxnId="{952E547E-4557-400D-BEB6-EAB67FE18977}">
      <dgm:prSet/>
      <dgm:spPr/>
      <dgm:t>
        <a:bodyPr/>
        <a:lstStyle/>
        <a:p>
          <a:endParaRPr lang="es-ES"/>
        </a:p>
      </dgm:t>
    </dgm:pt>
    <dgm:pt modelId="{09538A0D-91FE-4DDD-BD0B-2A92BCA9F1DD}" type="sibTrans" cxnId="{952E547E-4557-400D-BEB6-EAB67FE18977}">
      <dgm:prSet/>
      <dgm:spPr/>
      <dgm:t>
        <a:bodyPr/>
        <a:lstStyle/>
        <a:p>
          <a:endParaRPr lang="es-ES"/>
        </a:p>
      </dgm:t>
    </dgm:pt>
    <dgm:pt modelId="{33814BAA-1D98-4365-921C-D036C2784304}">
      <dgm:prSet/>
      <dgm:spPr/>
      <dgm:t>
        <a:bodyPr/>
        <a:lstStyle/>
        <a:p>
          <a:r>
            <a:rPr lang="es-ES" altLang="es-ES" dirty="0" smtClean="0"/>
            <a:t>la exposición disminuye en la misma proporción en que aumenta el cuadrado de la distancia</a:t>
          </a:r>
          <a:endParaRPr lang="es-ES" dirty="0"/>
        </a:p>
      </dgm:t>
    </dgm:pt>
    <dgm:pt modelId="{B3DD4DD2-916E-4A08-A1BE-69DAFE561534}" type="parTrans" cxnId="{97C3585F-15BE-4E93-81D3-5B0EB9BB4964}">
      <dgm:prSet/>
      <dgm:spPr/>
      <dgm:t>
        <a:bodyPr/>
        <a:lstStyle/>
        <a:p>
          <a:endParaRPr lang="es-ES"/>
        </a:p>
      </dgm:t>
    </dgm:pt>
    <dgm:pt modelId="{622057AB-D9C6-4941-B3C4-F04FCDB481ED}" type="sibTrans" cxnId="{97C3585F-15BE-4E93-81D3-5B0EB9BB4964}">
      <dgm:prSet/>
      <dgm:spPr/>
      <dgm:t>
        <a:bodyPr/>
        <a:lstStyle/>
        <a:p>
          <a:endParaRPr lang="es-ES"/>
        </a:p>
      </dgm:t>
    </dgm:pt>
    <dgm:pt modelId="{09BDD921-6C3B-4E5A-A6A2-02D982171F3D}">
      <dgm:prSet/>
      <dgm:spPr/>
      <dgm:t>
        <a:bodyPr/>
        <a:lstStyle/>
        <a:p>
          <a:r>
            <a:rPr lang="es-ES" altLang="es-ES" dirty="0" smtClean="0"/>
            <a:t>Reduciendo el tiempo de exposición, se reduce la dosis</a:t>
          </a:r>
          <a:endParaRPr lang="es-ES" dirty="0"/>
        </a:p>
      </dgm:t>
    </dgm:pt>
    <dgm:pt modelId="{574B33BA-C8A7-49A7-B1C4-AF14490104BA}" type="parTrans" cxnId="{A70DAAFB-D76E-46C7-9D25-CB9F700D4071}">
      <dgm:prSet/>
      <dgm:spPr/>
      <dgm:t>
        <a:bodyPr/>
        <a:lstStyle/>
        <a:p>
          <a:endParaRPr lang="es-ES"/>
        </a:p>
      </dgm:t>
    </dgm:pt>
    <dgm:pt modelId="{2F8B5502-9E01-43D6-A31C-8F68EF06F883}" type="sibTrans" cxnId="{A70DAAFB-D76E-46C7-9D25-CB9F700D4071}">
      <dgm:prSet/>
      <dgm:spPr/>
      <dgm:t>
        <a:bodyPr/>
        <a:lstStyle/>
        <a:p>
          <a:endParaRPr lang="es-ES"/>
        </a:p>
      </dgm:t>
    </dgm:pt>
    <dgm:pt modelId="{B4FEBBF1-B25E-4528-8A55-DC92F7775D9F}">
      <dgm:prSet/>
      <dgm:spPr/>
      <dgm:t>
        <a:bodyPr/>
        <a:lstStyle/>
        <a:p>
          <a:r>
            <a:rPr lang="es-ES" altLang="es-ES" smtClean="0">
              <a:effectLst>
                <a:outerShdw blurRad="38100" dist="38100" dir="2700000" algn="tl">
                  <a:srgbClr val="C0C0C0"/>
                </a:outerShdw>
              </a:effectLst>
            </a:rPr>
            <a:t>Si la combinación de tiempo y distancia no reduce la dosis a niveles adecuados, es necesario interponer una barrera de material absorbente, adecuado al tipo de radiación, entre la fuente y la persona</a:t>
          </a:r>
          <a:endParaRPr lang="es-ES"/>
        </a:p>
      </dgm:t>
    </dgm:pt>
    <dgm:pt modelId="{A132D185-5A62-4DA6-B675-555E5A8B2F24}" type="parTrans" cxnId="{D005FF57-16CD-4FD2-9FFE-3EFEB640AC88}">
      <dgm:prSet/>
      <dgm:spPr/>
      <dgm:t>
        <a:bodyPr/>
        <a:lstStyle/>
        <a:p>
          <a:endParaRPr lang="es-ES"/>
        </a:p>
      </dgm:t>
    </dgm:pt>
    <dgm:pt modelId="{BDBFE91A-B6D7-4F61-8392-38F958FC2FB0}" type="sibTrans" cxnId="{D005FF57-16CD-4FD2-9FFE-3EFEB640AC88}">
      <dgm:prSet/>
      <dgm:spPr/>
      <dgm:t>
        <a:bodyPr/>
        <a:lstStyle/>
        <a:p>
          <a:endParaRPr lang="es-ES"/>
        </a:p>
      </dgm:t>
    </dgm:pt>
    <dgm:pt modelId="{97A7D6BE-5EBC-4EFF-B74E-8E43364F305A}" type="pres">
      <dgm:prSet presAssocID="{8B5FD7E6-7638-4B24-BB08-9B07776FB205}" presName="linear" presStyleCnt="0">
        <dgm:presLayoutVars>
          <dgm:dir/>
          <dgm:animLvl val="lvl"/>
          <dgm:resizeHandles val="exact"/>
        </dgm:presLayoutVars>
      </dgm:prSet>
      <dgm:spPr/>
    </dgm:pt>
    <dgm:pt modelId="{1B29AC04-D977-4E9A-AEFC-AB6155F78942}" type="pres">
      <dgm:prSet presAssocID="{6542D244-41B7-48D5-BD69-09EDAA69589E}" presName="parentLin" presStyleCnt="0"/>
      <dgm:spPr/>
    </dgm:pt>
    <dgm:pt modelId="{71DB1502-780C-4B1C-B9FC-4A2EDFC59116}" type="pres">
      <dgm:prSet presAssocID="{6542D244-41B7-48D5-BD69-09EDAA69589E}" presName="parentLeftMargin" presStyleLbl="node1" presStyleIdx="0" presStyleCnt="3"/>
      <dgm:spPr/>
    </dgm:pt>
    <dgm:pt modelId="{64164EE4-0BA9-4D8B-B409-50B572B05229}" type="pres">
      <dgm:prSet presAssocID="{6542D244-41B7-48D5-BD69-09EDAA6958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168AE8-2DEC-4C05-8415-B7FB6455DA39}" type="pres">
      <dgm:prSet presAssocID="{6542D244-41B7-48D5-BD69-09EDAA69589E}" presName="negativeSpace" presStyleCnt="0"/>
      <dgm:spPr/>
    </dgm:pt>
    <dgm:pt modelId="{D22D78A3-DB51-4687-9638-9B197704843C}" type="pres">
      <dgm:prSet presAssocID="{6542D244-41B7-48D5-BD69-09EDAA69589E}" presName="childText" presStyleLbl="conFgAcc1" presStyleIdx="0" presStyleCnt="3">
        <dgm:presLayoutVars>
          <dgm:bulletEnabled val="1"/>
        </dgm:presLayoutVars>
      </dgm:prSet>
      <dgm:spPr/>
    </dgm:pt>
    <dgm:pt modelId="{6D1244CE-FCFC-4112-979B-F3FD5A6D3F52}" type="pres">
      <dgm:prSet presAssocID="{4EDC6B3F-CC31-42B0-9900-7E4BFF6C1631}" presName="spaceBetweenRectangles" presStyleCnt="0"/>
      <dgm:spPr/>
    </dgm:pt>
    <dgm:pt modelId="{E9C04C33-4BF4-4F1E-98A4-09FDC4607852}" type="pres">
      <dgm:prSet presAssocID="{2298699F-E3C7-47A6-B747-C1508E8AEAC0}" presName="parentLin" presStyleCnt="0"/>
      <dgm:spPr/>
    </dgm:pt>
    <dgm:pt modelId="{01813ED4-3CEC-4BA2-94B9-117AB8F5B9B4}" type="pres">
      <dgm:prSet presAssocID="{2298699F-E3C7-47A6-B747-C1508E8AEAC0}" presName="parentLeftMargin" presStyleLbl="node1" presStyleIdx="0" presStyleCnt="3"/>
      <dgm:spPr/>
    </dgm:pt>
    <dgm:pt modelId="{95865F3A-BE6F-47AB-BC17-5EFA3D28E91C}" type="pres">
      <dgm:prSet presAssocID="{2298699F-E3C7-47A6-B747-C1508E8AEA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D17571-4EBE-403D-BBC8-00AEB3D3A700}" type="pres">
      <dgm:prSet presAssocID="{2298699F-E3C7-47A6-B747-C1508E8AEAC0}" presName="negativeSpace" presStyleCnt="0"/>
      <dgm:spPr/>
    </dgm:pt>
    <dgm:pt modelId="{EC35B2F7-5448-475C-A0FE-FAA731F39700}" type="pres">
      <dgm:prSet presAssocID="{2298699F-E3C7-47A6-B747-C1508E8AEAC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1EBA03-C98E-4C0E-9D38-52F3EC2A8E12}" type="pres">
      <dgm:prSet presAssocID="{FE7AA611-6C9C-4F3D-8EEC-C259DD41DF13}" presName="spaceBetweenRectangles" presStyleCnt="0"/>
      <dgm:spPr/>
    </dgm:pt>
    <dgm:pt modelId="{84B9F083-F47A-4B15-A241-200402C3C78F}" type="pres">
      <dgm:prSet presAssocID="{A307CE70-50BE-4E86-886D-11FDC429EC09}" presName="parentLin" presStyleCnt="0"/>
      <dgm:spPr/>
    </dgm:pt>
    <dgm:pt modelId="{3831F525-0B39-4B4B-9F7F-869FD4777A8A}" type="pres">
      <dgm:prSet presAssocID="{A307CE70-50BE-4E86-886D-11FDC429EC09}" presName="parentLeftMargin" presStyleLbl="node1" presStyleIdx="1" presStyleCnt="3"/>
      <dgm:spPr/>
    </dgm:pt>
    <dgm:pt modelId="{AE908F90-C40C-4C0D-9486-8414E648C9B1}" type="pres">
      <dgm:prSet presAssocID="{A307CE70-50BE-4E86-886D-11FDC429EC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513AD30-C193-4662-A13B-B5618BFD552E}" type="pres">
      <dgm:prSet presAssocID="{A307CE70-50BE-4E86-886D-11FDC429EC09}" presName="negativeSpace" presStyleCnt="0"/>
      <dgm:spPr/>
    </dgm:pt>
    <dgm:pt modelId="{366548B5-E8BF-442C-B09D-0D9739C31EFC}" type="pres">
      <dgm:prSet presAssocID="{A307CE70-50BE-4E86-886D-11FDC429EC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0DAAFB-D76E-46C7-9D25-CB9F700D4071}" srcId="{2298699F-E3C7-47A6-B747-C1508E8AEAC0}" destId="{09BDD921-6C3B-4E5A-A6A2-02D982171F3D}" srcOrd="0" destOrd="0" parTransId="{574B33BA-C8A7-49A7-B1C4-AF14490104BA}" sibTransId="{2F8B5502-9E01-43D6-A31C-8F68EF06F883}"/>
    <dgm:cxn modelId="{B17E1691-EFE7-4B67-95A0-E6FA221AF943}" type="presOf" srcId="{2298699F-E3C7-47A6-B747-C1508E8AEAC0}" destId="{01813ED4-3CEC-4BA2-94B9-117AB8F5B9B4}" srcOrd="0" destOrd="0" presId="urn:microsoft.com/office/officeart/2005/8/layout/list1"/>
    <dgm:cxn modelId="{97C3585F-15BE-4E93-81D3-5B0EB9BB4964}" srcId="{6542D244-41B7-48D5-BD69-09EDAA69589E}" destId="{33814BAA-1D98-4365-921C-D036C2784304}" srcOrd="0" destOrd="0" parTransId="{B3DD4DD2-916E-4A08-A1BE-69DAFE561534}" sibTransId="{622057AB-D9C6-4941-B3C4-F04FCDB481ED}"/>
    <dgm:cxn modelId="{089EEA26-5B4A-4D86-8DB2-53D8D27D07A3}" type="presOf" srcId="{09BDD921-6C3B-4E5A-A6A2-02D982171F3D}" destId="{EC35B2F7-5448-475C-A0FE-FAA731F39700}" srcOrd="0" destOrd="0" presId="urn:microsoft.com/office/officeart/2005/8/layout/list1"/>
    <dgm:cxn modelId="{FD9E9E54-C796-4ECD-B1BB-AFE2C1B2E201}" type="presOf" srcId="{6542D244-41B7-48D5-BD69-09EDAA69589E}" destId="{71DB1502-780C-4B1C-B9FC-4A2EDFC59116}" srcOrd="0" destOrd="0" presId="urn:microsoft.com/office/officeart/2005/8/layout/list1"/>
    <dgm:cxn modelId="{0C6919AB-E94F-4F89-838B-4E5C324F1AD5}" type="presOf" srcId="{6542D244-41B7-48D5-BD69-09EDAA69589E}" destId="{64164EE4-0BA9-4D8B-B409-50B572B05229}" srcOrd="1" destOrd="0" presId="urn:microsoft.com/office/officeart/2005/8/layout/list1"/>
    <dgm:cxn modelId="{B3CBA2B9-5969-4427-B57C-2BE812FDAFD0}" srcId="{8B5FD7E6-7638-4B24-BB08-9B07776FB205}" destId="{2298699F-E3C7-47A6-B747-C1508E8AEAC0}" srcOrd="1" destOrd="0" parTransId="{A51019D4-18CD-4B7D-9E05-B9D51A1076BB}" sibTransId="{FE7AA611-6C9C-4F3D-8EEC-C259DD41DF13}"/>
    <dgm:cxn modelId="{9A9E7EE3-29E7-48E1-AB79-3A877FE598BA}" type="presOf" srcId="{33814BAA-1D98-4365-921C-D036C2784304}" destId="{D22D78A3-DB51-4687-9638-9B197704843C}" srcOrd="0" destOrd="0" presId="urn:microsoft.com/office/officeart/2005/8/layout/list1"/>
    <dgm:cxn modelId="{49AD7C4C-E9B3-4F44-BB03-3E58806B089A}" type="presOf" srcId="{8B5FD7E6-7638-4B24-BB08-9B07776FB205}" destId="{97A7D6BE-5EBC-4EFF-B74E-8E43364F305A}" srcOrd="0" destOrd="0" presId="urn:microsoft.com/office/officeart/2005/8/layout/list1"/>
    <dgm:cxn modelId="{798D96A8-1317-480F-B557-C218EE392FF8}" type="presOf" srcId="{B4FEBBF1-B25E-4528-8A55-DC92F7775D9F}" destId="{366548B5-E8BF-442C-B09D-0D9739C31EFC}" srcOrd="0" destOrd="0" presId="urn:microsoft.com/office/officeart/2005/8/layout/list1"/>
    <dgm:cxn modelId="{952E547E-4557-400D-BEB6-EAB67FE18977}" srcId="{8B5FD7E6-7638-4B24-BB08-9B07776FB205}" destId="{A307CE70-50BE-4E86-886D-11FDC429EC09}" srcOrd="2" destOrd="0" parTransId="{7C5B6750-AD6E-48F4-A007-40434150D5F5}" sibTransId="{09538A0D-91FE-4DDD-BD0B-2A92BCA9F1DD}"/>
    <dgm:cxn modelId="{F46EC57E-3CDC-4401-A8E0-25492949A042}" type="presOf" srcId="{2298699F-E3C7-47A6-B747-C1508E8AEAC0}" destId="{95865F3A-BE6F-47AB-BC17-5EFA3D28E91C}" srcOrd="1" destOrd="0" presId="urn:microsoft.com/office/officeart/2005/8/layout/list1"/>
    <dgm:cxn modelId="{1A287738-A993-49A2-8C42-30F5D5722EC7}" type="presOf" srcId="{A307CE70-50BE-4E86-886D-11FDC429EC09}" destId="{AE908F90-C40C-4C0D-9486-8414E648C9B1}" srcOrd="1" destOrd="0" presId="urn:microsoft.com/office/officeart/2005/8/layout/list1"/>
    <dgm:cxn modelId="{A945D877-2C57-46D6-B01E-327393C09CE3}" srcId="{8B5FD7E6-7638-4B24-BB08-9B07776FB205}" destId="{6542D244-41B7-48D5-BD69-09EDAA69589E}" srcOrd="0" destOrd="0" parTransId="{D6B73DBE-AAA3-488C-B849-7CD725678FC5}" sibTransId="{4EDC6B3F-CC31-42B0-9900-7E4BFF6C1631}"/>
    <dgm:cxn modelId="{BCD8564A-45A8-49CA-93D4-B372004FB4D7}" type="presOf" srcId="{A307CE70-50BE-4E86-886D-11FDC429EC09}" destId="{3831F525-0B39-4B4B-9F7F-869FD4777A8A}" srcOrd="0" destOrd="0" presId="urn:microsoft.com/office/officeart/2005/8/layout/list1"/>
    <dgm:cxn modelId="{D005FF57-16CD-4FD2-9FFE-3EFEB640AC88}" srcId="{A307CE70-50BE-4E86-886D-11FDC429EC09}" destId="{B4FEBBF1-B25E-4528-8A55-DC92F7775D9F}" srcOrd="0" destOrd="0" parTransId="{A132D185-5A62-4DA6-B675-555E5A8B2F24}" sibTransId="{BDBFE91A-B6D7-4F61-8392-38F958FC2FB0}"/>
    <dgm:cxn modelId="{EBF48416-151A-4F60-AE3A-CA8F8D0DA0F4}" type="presParOf" srcId="{97A7D6BE-5EBC-4EFF-B74E-8E43364F305A}" destId="{1B29AC04-D977-4E9A-AEFC-AB6155F78942}" srcOrd="0" destOrd="0" presId="urn:microsoft.com/office/officeart/2005/8/layout/list1"/>
    <dgm:cxn modelId="{8AA0F018-135D-4C61-8157-13148A3CDBB2}" type="presParOf" srcId="{1B29AC04-D977-4E9A-AEFC-AB6155F78942}" destId="{71DB1502-780C-4B1C-B9FC-4A2EDFC59116}" srcOrd="0" destOrd="0" presId="urn:microsoft.com/office/officeart/2005/8/layout/list1"/>
    <dgm:cxn modelId="{E3C20177-1DE8-47D7-B1B2-A21887C85882}" type="presParOf" srcId="{1B29AC04-D977-4E9A-AEFC-AB6155F78942}" destId="{64164EE4-0BA9-4D8B-B409-50B572B05229}" srcOrd="1" destOrd="0" presId="urn:microsoft.com/office/officeart/2005/8/layout/list1"/>
    <dgm:cxn modelId="{64763D29-E76F-42C8-8398-1145B869A7F6}" type="presParOf" srcId="{97A7D6BE-5EBC-4EFF-B74E-8E43364F305A}" destId="{79168AE8-2DEC-4C05-8415-B7FB6455DA39}" srcOrd="1" destOrd="0" presId="urn:microsoft.com/office/officeart/2005/8/layout/list1"/>
    <dgm:cxn modelId="{31A5B184-D18B-408C-A9EE-043F18AE6D4E}" type="presParOf" srcId="{97A7D6BE-5EBC-4EFF-B74E-8E43364F305A}" destId="{D22D78A3-DB51-4687-9638-9B197704843C}" srcOrd="2" destOrd="0" presId="urn:microsoft.com/office/officeart/2005/8/layout/list1"/>
    <dgm:cxn modelId="{1C809AE4-550D-42B5-82E7-1DA4B7085858}" type="presParOf" srcId="{97A7D6BE-5EBC-4EFF-B74E-8E43364F305A}" destId="{6D1244CE-FCFC-4112-979B-F3FD5A6D3F52}" srcOrd="3" destOrd="0" presId="urn:microsoft.com/office/officeart/2005/8/layout/list1"/>
    <dgm:cxn modelId="{4F3EA839-36A1-4B11-BEAA-62DBBD59954F}" type="presParOf" srcId="{97A7D6BE-5EBC-4EFF-B74E-8E43364F305A}" destId="{E9C04C33-4BF4-4F1E-98A4-09FDC4607852}" srcOrd="4" destOrd="0" presId="urn:microsoft.com/office/officeart/2005/8/layout/list1"/>
    <dgm:cxn modelId="{D5BD76A0-5528-4D99-B329-18C20F34C269}" type="presParOf" srcId="{E9C04C33-4BF4-4F1E-98A4-09FDC4607852}" destId="{01813ED4-3CEC-4BA2-94B9-117AB8F5B9B4}" srcOrd="0" destOrd="0" presId="urn:microsoft.com/office/officeart/2005/8/layout/list1"/>
    <dgm:cxn modelId="{278B3A5A-F469-483F-8A90-34AB5F0D3266}" type="presParOf" srcId="{E9C04C33-4BF4-4F1E-98A4-09FDC4607852}" destId="{95865F3A-BE6F-47AB-BC17-5EFA3D28E91C}" srcOrd="1" destOrd="0" presId="urn:microsoft.com/office/officeart/2005/8/layout/list1"/>
    <dgm:cxn modelId="{D80F9737-A6C9-437D-83DC-074E87CA6F3D}" type="presParOf" srcId="{97A7D6BE-5EBC-4EFF-B74E-8E43364F305A}" destId="{9FD17571-4EBE-403D-BBC8-00AEB3D3A700}" srcOrd="5" destOrd="0" presId="urn:microsoft.com/office/officeart/2005/8/layout/list1"/>
    <dgm:cxn modelId="{76DBCE9E-815D-4767-882E-1D9ECE694D67}" type="presParOf" srcId="{97A7D6BE-5EBC-4EFF-B74E-8E43364F305A}" destId="{EC35B2F7-5448-475C-A0FE-FAA731F39700}" srcOrd="6" destOrd="0" presId="urn:microsoft.com/office/officeart/2005/8/layout/list1"/>
    <dgm:cxn modelId="{B38BD9B6-AA9F-4AC7-9E02-56EBE6213A7A}" type="presParOf" srcId="{97A7D6BE-5EBC-4EFF-B74E-8E43364F305A}" destId="{FA1EBA03-C98E-4C0E-9D38-52F3EC2A8E12}" srcOrd="7" destOrd="0" presId="urn:microsoft.com/office/officeart/2005/8/layout/list1"/>
    <dgm:cxn modelId="{66A24D57-FE2B-4136-8001-40EE1399523E}" type="presParOf" srcId="{97A7D6BE-5EBC-4EFF-B74E-8E43364F305A}" destId="{84B9F083-F47A-4B15-A241-200402C3C78F}" srcOrd="8" destOrd="0" presId="urn:microsoft.com/office/officeart/2005/8/layout/list1"/>
    <dgm:cxn modelId="{A0E4BA74-7FEB-47F4-A07C-3BAA04B58430}" type="presParOf" srcId="{84B9F083-F47A-4B15-A241-200402C3C78F}" destId="{3831F525-0B39-4B4B-9F7F-869FD4777A8A}" srcOrd="0" destOrd="0" presId="urn:microsoft.com/office/officeart/2005/8/layout/list1"/>
    <dgm:cxn modelId="{1F452033-20C3-4071-BD47-B6E2F85F869A}" type="presParOf" srcId="{84B9F083-F47A-4B15-A241-200402C3C78F}" destId="{AE908F90-C40C-4C0D-9486-8414E648C9B1}" srcOrd="1" destOrd="0" presId="urn:microsoft.com/office/officeart/2005/8/layout/list1"/>
    <dgm:cxn modelId="{82099068-8DC0-425F-AAC3-DFAA457BA590}" type="presParOf" srcId="{97A7D6BE-5EBC-4EFF-B74E-8E43364F305A}" destId="{1513AD30-C193-4662-A13B-B5618BFD552E}" srcOrd="9" destOrd="0" presId="urn:microsoft.com/office/officeart/2005/8/layout/list1"/>
    <dgm:cxn modelId="{4A83D8AB-BB3D-4530-A71A-F1581E5060A1}" type="presParOf" srcId="{97A7D6BE-5EBC-4EFF-B74E-8E43364F305A}" destId="{366548B5-E8BF-442C-B09D-0D9739C31E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C6C761-8366-45F8-AB81-26667FC36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673CD2-A03D-4A4A-99B9-0DCB51733A73}">
      <dgm:prSet phldrT="[Text]"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3600" b="1" dirty="0" smtClean="0">
              <a:solidFill>
                <a:schemeClr val="tx1"/>
              </a:solidFill>
            </a:rPr>
            <a:t>RIESGO</a:t>
          </a:r>
          <a:endParaRPr lang="es-ES" sz="3600" b="1" dirty="0">
            <a:solidFill>
              <a:schemeClr val="tx1"/>
            </a:solidFill>
          </a:endParaRPr>
        </a:p>
      </dgm:t>
    </dgm:pt>
    <dgm:pt modelId="{EA1A6847-1F16-4A2C-AE4E-3328F15C6398}" type="parTrans" cxnId="{C80FA181-8083-4470-8FC6-AE415667F843}">
      <dgm:prSet/>
      <dgm:spPr/>
      <dgm:t>
        <a:bodyPr/>
        <a:lstStyle/>
        <a:p>
          <a:endParaRPr lang="es-ES"/>
        </a:p>
      </dgm:t>
    </dgm:pt>
    <dgm:pt modelId="{B888BA37-837E-4AE5-8606-F403BCA2B8E8}" type="sibTrans" cxnId="{C80FA181-8083-4470-8FC6-AE415667F843}">
      <dgm:prSet/>
      <dgm:spPr/>
      <dgm:t>
        <a:bodyPr/>
        <a:lstStyle/>
        <a:p>
          <a:endParaRPr lang="es-ES"/>
        </a:p>
      </dgm:t>
    </dgm:pt>
    <dgm:pt modelId="{9C280B04-C831-46F1-A3AA-8FFA772DDBFB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CONTAMINACIÓN</a:t>
          </a:r>
          <a:endParaRPr lang="es-ES" b="1" dirty="0">
            <a:solidFill>
              <a:schemeClr val="tx1"/>
            </a:solidFill>
          </a:endParaRPr>
        </a:p>
      </dgm:t>
    </dgm:pt>
    <dgm:pt modelId="{80BF82B5-94CA-41B5-B018-D711B7C13FA4}" type="parTrans" cxnId="{1380DEC4-E222-4FBC-9F0B-07365C1DE7F2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69BBD229-C86B-4308-AC4B-DAAAAC550AB5}" type="sibTrans" cxnId="{1380DEC4-E222-4FBC-9F0B-07365C1DE7F2}">
      <dgm:prSet/>
      <dgm:spPr/>
      <dgm:t>
        <a:bodyPr/>
        <a:lstStyle/>
        <a:p>
          <a:endParaRPr lang="es-ES"/>
        </a:p>
      </dgm:t>
    </dgm:pt>
    <dgm:pt modelId="{E355D1A0-7F97-438D-9FAA-01568B40AF17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IRRADIACIÓN</a:t>
          </a:r>
          <a:endParaRPr lang="es-ES" b="1" dirty="0">
            <a:solidFill>
              <a:schemeClr val="tx1"/>
            </a:solidFill>
          </a:endParaRPr>
        </a:p>
      </dgm:t>
    </dgm:pt>
    <dgm:pt modelId="{96A5D8EA-26AB-438A-8B18-A687EB1891F2}" type="parTrans" cxnId="{5D536D98-6FD4-4934-9969-C1040B2A4AD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76754F11-20D9-447B-9D7B-D95B5C9621C8}" type="sibTrans" cxnId="{5D536D98-6FD4-4934-9969-C1040B2A4AD8}">
      <dgm:prSet/>
      <dgm:spPr/>
      <dgm:t>
        <a:bodyPr/>
        <a:lstStyle/>
        <a:p>
          <a:endParaRPr lang="es-ES"/>
        </a:p>
      </dgm:t>
    </dgm:pt>
    <dgm:pt modelId="{B6B82666-AC7D-4799-8ACE-79F5D262344C}" type="pres">
      <dgm:prSet presAssocID="{79C6C761-8366-45F8-AB81-26667FC36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9D3678-F274-4249-B261-FEF11E3F6EA1}" type="pres">
      <dgm:prSet presAssocID="{B5673CD2-A03D-4A4A-99B9-0DCB51733A73}" presName="root1" presStyleCnt="0"/>
      <dgm:spPr/>
    </dgm:pt>
    <dgm:pt modelId="{889DB46F-46AF-4929-9FD4-AD2AA934074E}" type="pres">
      <dgm:prSet presAssocID="{B5673CD2-A03D-4A4A-99B9-0DCB51733A73}" presName="LevelOneTextNode" presStyleLbl="node0" presStyleIdx="0" presStyleCnt="1" custScaleY="56261" custLinFactNeighborX="3344" custLinFactNeighborY="-34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4400F-BF8E-4960-AFDE-B0161A399E69}" type="pres">
      <dgm:prSet presAssocID="{B5673CD2-A03D-4A4A-99B9-0DCB51733A73}" presName="level2hierChild" presStyleCnt="0"/>
      <dgm:spPr/>
    </dgm:pt>
    <dgm:pt modelId="{750A0A02-99A0-4919-A397-8E1865AEBF1A}" type="pres">
      <dgm:prSet presAssocID="{80BF82B5-94CA-41B5-B018-D711B7C13FA4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E0C9E8EE-C7BC-4692-A567-1A4C45D8AE83}" type="pres">
      <dgm:prSet presAssocID="{80BF82B5-94CA-41B5-B018-D711B7C13FA4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A95DFB4-6C49-419F-9C35-498A8D339E76}" type="pres">
      <dgm:prSet presAssocID="{9C280B04-C831-46F1-A3AA-8FFA772DDBFB}" presName="root2" presStyleCnt="0"/>
      <dgm:spPr/>
    </dgm:pt>
    <dgm:pt modelId="{0C488014-34EA-422A-B8A2-42CDA6C1F5A6}" type="pres">
      <dgm:prSet presAssocID="{9C280B04-C831-46F1-A3AA-8FFA772DDBFB}" presName="LevelTwoTextNode" presStyleLbl="node2" presStyleIdx="0" presStyleCnt="2" custScaleY="48358" custLinFactNeighborX="-204" custLinFactNeighborY="-93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0BF1DA-ECF8-4D68-B982-91D208CD8C08}" type="pres">
      <dgm:prSet presAssocID="{9C280B04-C831-46F1-A3AA-8FFA772DDBFB}" presName="level3hierChild" presStyleCnt="0"/>
      <dgm:spPr/>
    </dgm:pt>
    <dgm:pt modelId="{162F9E2B-005E-43B0-BD2C-29C89F39F888}" type="pres">
      <dgm:prSet presAssocID="{96A5D8EA-26AB-438A-8B18-A687EB1891F2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D1638917-162B-4C92-B01E-8F3B349DB7C5}" type="pres">
      <dgm:prSet presAssocID="{96A5D8EA-26AB-438A-8B18-A687EB1891F2}" presName="connTx" presStyleLbl="parChTrans1D2" presStyleIdx="1" presStyleCnt="2"/>
      <dgm:spPr/>
      <dgm:t>
        <a:bodyPr/>
        <a:lstStyle/>
        <a:p>
          <a:endParaRPr lang="es-ES"/>
        </a:p>
      </dgm:t>
    </dgm:pt>
    <dgm:pt modelId="{4C6B7BAB-70FB-491F-AC33-2D10E2842F34}" type="pres">
      <dgm:prSet presAssocID="{E355D1A0-7F97-438D-9FAA-01568B40AF17}" presName="root2" presStyleCnt="0"/>
      <dgm:spPr/>
    </dgm:pt>
    <dgm:pt modelId="{F627386E-A054-414D-9C66-0BC7CE89B9E1}" type="pres">
      <dgm:prSet presAssocID="{E355D1A0-7F97-438D-9FAA-01568B40AF17}" presName="LevelTwoTextNode" presStyleLbl="node2" presStyleIdx="1" presStyleCnt="2" custScaleY="44356" custLinFactNeighborX="78" custLinFactNeighborY="-14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BF8CEA-4054-4FD6-8A4B-48D9D2C040C3}" type="pres">
      <dgm:prSet presAssocID="{E355D1A0-7F97-438D-9FAA-01568B40AF17}" presName="level3hierChild" presStyleCnt="0"/>
      <dgm:spPr/>
    </dgm:pt>
  </dgm:ptLst>
  <dgm:cxnLst>
    <dgm:cxn modelId="{1786C3B9-07AC-4EC9-B29D-CAF2A9AD12D9}" type="presOf" srcId="{B5673CD2-A03D-4A4A-99B9-0DCB51733A73}" destId="{889DB46F-46AF-4929-9FD4-AD2AA934074E}" srcOrd="0" destOrd="0" presId="urn:microsoft.com/office/officeart/2005/8/layout/hierarchy2"/>
    <dgm:cxn modelId="{8552745E-19A6-4EE3-B6C5-B57AC305A866}" type="presOf" srcId="{80BF82B5-94CA-41B5-B018-D711B7C13FA4}" destId="{750A0A02-99A0-4919-A397-8E1865AEBF1A}" srcOrd="0" destOrd="0" presId="urn:microsoft.com/office/officeart/2005/8/layout/hierarchy2"/>
    <dgm:cxn modelId="{C80FA181-8083-4470-8FC6-AE415667F843}" srcId="{79C6C761-8366-45F8-AB81-26667FC36AEE}" destId="{B5673CD2-A03D-4A4A-99B9-0DCB51733A73}" srcOrd="0" destOrd="0" parTransId="{EA1A6847-1F16-4A2C-AE4E-3328F15C6398}" sibTransId="{B888BA37-837E-4AE5-8606-F403BCA2B8E8}"/>
    <dgm:cxn modelId="{39ED2DFA-B0AD-48B4-9017-2825A96DE6CC}" type="presOf" srcId="{9C280B04-C831-46F1-A3AA-8FFA772DDBFB}" destId="{0C488014-34EA-422A-B8A2-42CDA6C1F5A6}" srcOrd="0" destOrd="0" presId="urn:microsoft.com/office/officeart/2005/8/layout/hierarchy2"/>
    <dgm:cxn modelId="{7B7B3F04-5106-4A3C-957B-C675E71B73E6}" type="presOf" srcId="{E355D1A0-7F97-438D-9FAA-01568B40AF17}" destId="{F627386E-A054-414D-9C66-0BC7CE89B9E1}" srcOrd="0" destOrd="0" presId="urn:microsoft.com/office/officeart/2005/8/layout/hierarchy2"/>
    <dgm:cxn modelId="{26F6BDF9-BF43-408F-BD59-51579039ED5F}" type="presOf" srcId="{96A5D8EA-26AB-438A-8B18-A687EB1891F2}" destId="{162F9E2B-005E-43B0-BD2C-29C89F39F888}" srcOrd="0" destOrd="0" presId="urn:microsoft.com/office/officeart/2005/8/layout/hierarchy2"/>
    <dgm:cxn modelId="{1380DEC4-E222-4FBC-9F0B-07365C1DE7F2}" srcId="{B5673CD2-A03D-4A4A-99B9-0DCB51733A73}" destId="{9C280B04-C831-46F1-A3AA-8FFA772DDBFB}" srcOrd="0" destOrd="0" parTransId="{80BF82B5-94CA-41B5-B018-D711B7C13FA4}" sibTransId="{69BBD229-C86B-4308-AC4B-DAAAAC550AB5}"/>
    <dgm:cxn modelId="{5D536D98-6FD4-4934-9969-C1040B2A4AD8}" srcId="{B5673CD2-A03D-4A4A-99B9-0DCB51733A73}" destId="{E355D1A0-7F97-438D-9FAA-01568B40AF17}" srcOrd="1" destOrd="0" parTransId="{96A5D8EA-26AB-438A-8B18-A687EB1891F2}" sibTransId="{76754F11-20D9-447B-9D7B-D95B5C9621C8}"/>
    <dgm:cxn modelId="{3572BDE1-0191-4681-BB60-9CCFD99B7FFA}" type="presOf" srcId="{79C6C761-8366-45F8-AB81-26667FC36AEE}" destId="{B6B82666-AC7D-4799-8ACE-79F5D262344C}" srcOrd="0" destOrd="0" presId="urn:microsoft.com/office/officeart/2005/8/layout/hierarchy2"/>
    <dgm:cxn modelId="{4D227A19-5C5D-4A59-806C-D6B4C4A0E980}" type="presOf" srcId="{96A5D8EA-26AB-438A-8B18-A687EB1891F2}" destId="{D1638917-162B-4C92-B01E-8F3B349DB7C5}" srcOrd="1" destOrd="0" presId="urn:microsoft.com/office/officeart/2005/8/layout/hierarchy2"/>
    <dgm:cxn modelId="{ED2638E3-B98E-4236-8C89-F9EB1C80074F}" type="presOf" srcId="{80BF82B5-94CA-41B5-B018-D711B7C13FA4}" destId="{E0C9E8EE-C7BC-4692-A567-1A4C45D8AE83}" srcOrd="1" destOrd="0" presId="urn:microsoft.com/office/officeart/2005/8/layout/hierarchy2"/>
    <dgm:cxn modelId="{90D2AF70-C774-430E-86D4-9050A2C03896}" type="presParOf" srcId="{B6B82666-AC7D-4799-8ACE-79F5D262344C}" destId="{639D3678-F274-4249-B261-FEF11E3F6EA1}" srcOrd="0" destOrd="0" presId="urn:microsoft.com/office/officeart/2005/8/layout/hierarchy2"/>
    <dgm:cxn modelId="{9DACE531-0CF8-4DD4-9E06-CED047DF20C6}" type="presParOf" srcId="{639D3678-F274-4249-B261-FEF11E3F6EA1}" destId="{889DB46F-46AF-4929-9FD4-AD2AA934074E}" srcOrd="0" destOrd="0" presId="urn:microsoft.com/office/officeart/2005/8/layout/hierarchy2"/>
    <dgm:cxn modelId="{FBAFFAF9-783A-43C1-B66D-16A4F6244E07}" type="presParOf" srcId="{639D3678-F274-4249-B261-FEF11E3F6EA1}" destId="{0594400F-BF8E-4960-AFDE-B0161A399E69}" srcOrd="1" destOrd="0" presId="urn:microsoft.com/office/officeart/2005/8/layout/hierarchy2"/>
    <dgm:cxn modelId="{337EFF59-9522-4556-B263-560CADFCEDD5}" type="presParOf" srcId="{0594400F-BF8E-4960-AFDE-B0161A399E69}" destId="{750A0A02-99A0-4919-A397-8E1865AEBF1A}" srcOrd="0" destOrd="0" presId="urn:microsoft.com/office/officeart/2005/8/layout/hierarchy2"/>
    <dgm:cxn modelId="{59A20078-7480-4076-AFD0-9272437CFAFF}" type="presParOf" srcId="{750A0A02-99A0-4919-A397-8E1865AEBF1A}" destId="{E0C9E8EE-C7BC-4692-A567-1A4C45D8AE83}" srcOrd="0" destOrd="0" presId="urn:microsoft.com/office/officeart/2005/8/layout/hierarchy2"/>
    <dgm:cxn modelId="{818F653B-F563-4824-8423-0DC038BEA37B}" type="presParOf" srcId="{0594400F-BF8E-4960-AFDE-B0161A399E69}" destId="{CA95DFB4-6C49-419F-9C35-498A8D339E76}" srcOrd="1" destOrd="0" presId="urn:microsoft.com/office/officeart/2005/8/layout/hierarchy2"/>
    <dgm:cxn modelId="{77DFAD9C-292D-4D37-A26F-0C6E6726A68B}" type="presParOf" srcId="{CA95DFB4-6C49-419F-9C35-498A8D339E76}" destId="{0C488014-34EA-422A-B8A2-42CDA6C1F5A6}" srcOrd="0" destOrd="0" presId="urn:microsoft.com/office/officeart/2005/8/layout/hierarchy2"/>
    <dgm:cxn modelId="{F4E1B5D3-4BA5-4F53-B982-DF68BDB848D5}" type="presParOf" srcId="{CA95DFB4-6C49-419F-9C35-498A8D339E76}" destId="{4C0BF1DA-ECF8-4D68-B982-91D208CD8C08}" srcOrd="1" destOrd="0" presId="urn:microsoft.com/office/officeart/2005/8/layout/hierarchy2"/>
    <dgm:cxn modelId="{CADA0198-FDFF-4781-9D29-8BF57EEC3AAE}" type="presParOf" srcId="{0594400F-BF8E-4960-AFDE-B0161A399E69}" destId="{162F9E2B-005E-43B0-BD2C-29C89F39F888}" srcOrd="2" destOrd="0" presId="urn:microsoft.com/office/officeart/2005/8/layout/hierarchy2"/>
    <dgm:cxn modelId="{D01DE6C1-35F5-473F-A3BA-A7CC8B088D31}" type="presParOf" srcId="{162F9E2B-005E-43B0-BD2C-29C89F39F888}" destId="{D1638917-162B-4C92-B01E-8F3B349DB7C5}" srcOrd="0" destOrd="0" presId="urn:microsoft.com/office/officeart/2005/8/layout/hierarchy2"/>
    <dgm:cxn modelId="{E9A924B4-9C38-4359-9A69-1AABCCBB339B}" type="presParOf" srcId="{0594400F-BF8E-4960-AFDE-B0161A399E69}" destId="{4C6B7BAB-70FB-491F-AC33-2D10E2842F34}" srcOrd="3" destOrd="0" presId="urn:microsoft.com/office/officeart/2005/8/layout/hierarchy2"/>
    <dgm:cxn modelId="{DA08199C-51CD-4AE8-AE00-4F922869ACF4}" type="presParOf" srcId="{4C6B7BAB-70FB-491F-AC33-2D10E2842F34}" destId="{F627386E-A054-414D-9C66-0BC7CE89B9E1}" srcOrd="0" destOrd="0" presId="urn:microsoft.com/office/officeart/2005/8/layout/hierarchy2"/>
    <dgm:cxn modelId="{31C607B2-EA31-42FC-A754-5BBDF11B1B33}" type="presParOf" srcId="{4C6B7BAB-70FB-491F-AC33-2D10E2842F34}" destId="{D3BF8CEA-4054-4FD6-8A4B-48D9D2C040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B8D9A-7DE9-4597-8A76-2C6C7F7200D0}">
      <dsp:nvSpPr>
        <dsp:cNvPr id="0" name=""/>
        <dsp:cNvSpPr/>
      </dsp:nvSpPr>
      <dsp:spPr>
        <a:xfrm rot="10800000">
          <a:off x="1392119" y="483"/>
          <a:ext cx="3938461" cy="1600404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7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1895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chemeClr val="tx1"/>
              </a:solidFill>
            </a:rPr>
            <a:t>Wilhelm </a:t>
          </a:r>
          <a:r>
            <a:rPr lang="es-ES" sz="2000" b="1" i="0" kern="1200" dirty="0" err="1" smtClean="0">
              <a:solidFill>
                <a:schemeClr val="tx1"/>
              </a:solidFill>
            </a:rPr>
            <a:t>Conrad</a:t>
          </a:r>
          <a:r>
            <a:rPr lang="es-ES" sz="2000" b="1" i="0" kern="1200" dirty="0" smtClean="0">
              <a:solidFill>
                <a:schemeClr val="tx1"/>
              </a:solidFill>
            </a:rPr>
            <a:t> </a:t>
          </a:r>
          <a:r>
            <a:rPr lang="es-ES" sz="2000" b="1" i="0" kern="1200" dirty="0" err="1" smtClean="0">
              <a:solidFill>
                <a:schemeClr val="tx1"/>
              </a:solidFill>
            </a:rPr>
            <a:t>Röntgen</a:t>
          </a:r>
          <a:r>
            <a:rPr lang="es-ES" sz="2000" b="1" i="0" kern="1200" dirty="0" smtClean="0">
              <a:solidFill>
                <a:schemeClr val="tx1"/>
              </a:solidFill>
            </a:rPr>
            <a:t> </a:t>
          </a:r>
          <a:r>
            <a:rPr lang="es-ES" sz="2000" b="0" i="0" kern="1200" dirty="0" smtClean="0">
              <a:solidFill>
                <a:schemeClr val="tx1"/>
              </a:solidFill>
            </a:rPr>
            <a:t>descubre los rayos X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1792220" y="483"/>
        <a:ext cx="3538360" cy="1600404"/>
      </dsp:txXfrm>
    </dsp:sp>
    <dsp:sp modelId="{024C5C55-59B4-4BAC-B6A3-6102D5444F62}">
      <dsp:nvSpPr>
        <dsp:cNvPr id="0" name=""/>
        <dsp:cNvSpPr/>
      </dsp:nvSpPr>
      <dsp:spPr>
        <a:xfrm>
          <a:off x="591917" y="483"/>
          <a:ext cx="1600404" cy="16004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3DC78-6691-4613-93D7-CB15BBFBC9A7}">
      <dsp:nvSpPr>
        <dsp:cNvPr id="0" name=""/>
        <dsp:cNvSpPr/>
      </dsp:nvSpPr>
      <dsp:spPr>
        <a:xfrm rot="10800000">
          <a:off x="1392119" y="2078620"/>
          <a:ext cx="3938461" cy="1600404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7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1898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Pierre y Marie Curie </a:t>
          </a:r>
          <a:r>
            <a:rPr lang="es-ES" sz="2000" kern="1200" dirty="0" smtClean="0">
              <a:solidFill>
                <a:schemeClr val="tx1"/>
              </a:solidFill>
            </a:rPr>
            <a:t>descubren el Radio y el Polonio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1792220" y="2078620"/>
        <a:ext cx="3538360" cy="1600404"/>
      </dsp:txXfrm>
    </dsp:sp>
    <dsp:sp modelId="{72448602-D387-4E7B-B5F2-48A6AE3773E9}">
      <dsp:nvSpPr>
        <dsp:cNvPr id="0" name=""/>
        <dsp:cNvSpPr/>
      </dsp:nvSpPr>
      <dsp:spPr>
        <a:xfrm>
          <a:off x="591917" y="2078620"/>
          <a:ext cx="1600404" cy="16004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B8D9A-7DE9-4597-8A76-2C6C7F7200D0}">
      <dsp:nvSpPr>
        <dsp:cNvPr id="0" name=""/>
        <dsp:cNvSpPr/>
      </dsp:nvSpPr>
      <dsp:spPr>
        <a:xfrm rot="10800000">
          <a:off x="1392119" y="483"/>
          <a:ext cx="3938461" cy="1600404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7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1896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err="1" smtClean="0">
              <a:solidFill>
                <a:schemeClr val="tx1"/>
              </a:solidFill>
            </a:rPr>
            <a:t>Antoine</a:t>
          </a:r>
          <a:r>
            <a:rPr lang="es-ES" sz="2000" b="1" i="0" kern="1200" dirty="0" smtClean="0">
              <a:solidFill>
                <a:schemeClr val="tx1"/>
              </a:solidFill>
            </a:rPr>
            <a:t> Henri Becquerel </a:t>
          </a:r>
          <a:r>
            <a:rPr lang="es-ES" sz="2000" b="0" i="0" kern="1200" dirty="0" smtClean="0">
              <a:solidFill>
                <a:schemeClr val="tx1"/>
              </a:solidFill>
            </a:rPr>
            <a:t>descubre la radiactividad.</a:t>
          </a:r>
        </a:p>
      </dsp:txBody>
      <dsp:txXfrm rot="10800000">
        <a:off x="1792220" y="483"/>
        <a:ext cx="3538360" cy="1600404"/>
      </dsp:txXfrm>
    </dsp:sp>
    <dsp:sp modelId="{024C5C55-59B4-4BAC-B6A3-6102D5444F62}">
      <dsp:nvSpPr>
        <dsp:cNvPr id="0" name=""/>
        <dsp:cNvSpPr/>
      </dsp:nvSpPr>
      <dsp:spPr>
        <a:xfrm>
          <a:off x="591917" y="483"/>
          <a:ext cx="1600404" cy="16004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3DC78-6691-4613-93D7-CB15BBFBC9A7}">
      <dsp:nvSpPr>
        <dsp:cNvPr id="0" name=""/>
        <dsp:cNvSpPr/>
      </dsp:nvSpPr>
      <dsp:spPr>
        <a:xfrm rot="10800000">
          <a:off x="1392119" y="2078621"/>
          <a:ext cx="3938461" cy="1600404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7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1922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solidFill>
                <a:schemeClr val="tx1"/>
              </a:solidFill>
            </a:rPr>
            <a:t>Análisis de síntomas patológicos en un conjunto de radiólogos</a:t>
          </a:r>
          <a:endParaRPr lang="es-ES" sz="2000" b="0" kern="1200" dirty="0">
            <a:solidFill>
              <a:schemeClr val="tx1"/>
            </a:solidFill>
          </a:endParaRPr>
        </a:p>
      </dsp:txBody>
      <dsp:txXfrm rot="10800000">
        <a:off x="1792220" y="2078621"/>
        <a:ext cx="3538360" cy="1600404"/>
      </dsp:txXfrm>
    </dsp:sp>
    <dsp:sp modelId="{72448602-D387-4E7B-B5F2-48A6AE3773E9}">
      <dsp:nvSpPr>
        <dsp:cNvPr id="0" name=""/>
        <dsp:cNvSpPr/>
      </dsp:nvSpPr>
      <dsp:spPr>
        <a:xfrm>
          <a:off x="591917" y="2078621"/>
          <a:ext cx="1600404" cy="16004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6353-8D66-49F4-8738-F6D16A8ABAD3}">
      <dsp:nvSpPr>
        <dsp:cNvPr id="0" name=""/>
        <dsp:cNvSpPr/>
      </dsp:nvSpPr>
      <dsp:spPr>
        <a:xfrm rot="10800000">
          <a:off x="2112058" y="0"/>
          <a:ext cx="7386852" cy="1547445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38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1925</a:t>
          </a:r>
          <a:r>
            <a:rPr lang="es-ES" sz="2200" kern="1200" dirty="0" smtClean="0">
              <a:solidFill>
                <a:schemeClr val="tx1"/>
              </a:solidFill>
            </a:rPr>
            <a:t>: Comisión Internacional de Unidades y Medidas de la Radiación (</a:t>
          </a:r>
          <a:r>
            <a:rPr lang="es-ES" sz="2200" b="1" kern="1200" dirty="0" smtClean="0">
              <a:solidFill>
                <a:schemeClr val="tx1"/>
              </a:solidFill>
            </a:rPr>
            <a:t>ICRU</a:t>
          </a:r>
          <a:r>
            <a:rPr lang="es-ES" sz="2200" kern="1200" dirty="0" smtClean="0">
              <a:solidFill>
                <a:schemeClr val="tx1"/>
              </a:solidFill>
            </a:rPr>
            <a:t>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1928</a:t>
          </a:r>
          <a:r>
            <a:rPr lang="es-ES" sz="2200" kern="1200" dirty="0" smtClean="0">
              <a:solidFill>
                <a:schemeClr val="tx1"/>
              </a:solidFill>
            </a:rPr>
            <a:t>: Comisión Internacional de Protección Radiológica (</a:t>
          </a:r>
          <a:r>
            <a:rPr lang="es-ES" sz="2200" b="1" kern="1200" dirty="0" smtClean="0">
              <a:solidFill>
                <a:schemeClr val="tx1"/>
              </a:solidFill>
            </a:rPr>
            <a:t>ICRP</a:t>
          </a:r>
          <a:r>
            <a:rPr lang="es-ES" sz="2200" kern="1200" dirty="0" smtClean="0">
              <a:solidFill>
                <a:schemeClr val="tx1"/>
              </a:solidFill>
            </a:rPr>
            <a:t>)</a:t>
          </a:r>
          <a:endParaRPr lang="es-ES" sz="2200" kern="1200" dirty="0">
            <a:solidFill>
              <a:schemeClr val="tx1"/>
            </a:solidFill>
          </a:endParaRPr>
        </a:p>
      </dsp:txBody>
      <dsp:txXfrm rot="10800000">
        <a:off x="2498919" y="0"/>
        <a:ext cx="6999991" cy="1547445"/>
      </dsp:txXfrm>
    </dsp:sp>
    <dsp:sp modelId="{BD6D937C-3309-4170-A362-02AD5DC49BD5}">
      <dsp:nvSpPr>
        <dsp:cNvPr id="0" name=""/>
        <dsp:cNvSpPr/>
      </dsp:nvSpPr>
      <dsp:spPr>
        <a:xfrm>
          <a:off x="1473736" y="0"/>
          <a:ext cx="1547445" cy="15474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A321E-0A0C-4FB9-98C8-C2A2412FF428}">
      <dsp:nvSpPr>
        <dsp:cNvPr id="0" name=""/>
        <dsp:cNvSpPr/>
      </dsp:nvSpPr>
      <dsp:spPr>
        <a:xfrm>
          <a:off x="13916" y="2181818"/>
          <a:ext cx="1638814" cy="81940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RADIACIÓN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7916" y="2205818"/>
        <a:ext cx="1590814" cy="771407"/>
      </dsp:txXfrm>
    </dsp:sp>
    <dsp:sp modelId="{0E1EFAE4-DC2D-4109-88DE-32270A895EF2}">
      <dsp:nvSpPr>
        <dsp:cNvPr id="0" name=""/>
        <dsp:cNvSpPr/>
      </dsp:nvSpPr>
      <dsp:spPr>
        <a:xfrm rot="17847006">
          <a:off x="1269474" y="1946944"/>
          <a:ext cx="1422039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1422039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44943" y="1925003"/>
        <a:ext cx="71101" cy="71101"/>
      </dsp:txXfrm>
    </dsp:sp>
    <dsp:sp modelId="{3B62C0A4-99C3-4B1B-B690-737686055328}">
      <dsp:nvSpPr>
        <dsp:cNvPr id="0" name=""/>
        <dsp:cNvSpPr/>
      </dsp:nvSpPr>
      <dsp:spPr>
        <a:xfrm>
          <a:off x="2308257" y="919882"/>
          <a:ext cx="1638814" cy="81940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FUENTE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332257" y="943882"/>
        <a:ext cx="1590814" cy="771407"/>
      </dsp:txXfrm>
    </dsp:sp>
    <dsp:sp modelId="{EB4113FC-33CC-437F-8275-0D415687E095}">
      <dsp:nvSpPr>
        <dsp:cNvPr id="0" name=""/>
        <dsp:cNvSpPr/>
      </dsp:nvSpPr>
      <dsp:spPr>
        <a:xfrm rot="19457599">
          <a:off x="3871193" y="1080397"/>
          <a:ext cx="807282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807282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54653" y="1073824"/>
        <a:ext cx="40364" cy="40364"/>
      </dsp:txXfrm>
    </dsp:sp>
    <dsp:sp modelId="{00F8C041-AD7A-4C2F-AA1E-D04701066E7A}">
      <dsp:nvSpPr>
        <dsp:cNvPr id="0" name=""/>
        <dsp:cNvSpPr/>
      </dsp:nvSpPr>
      <dsp:spPr>
        <a:xfrm>
          <a:off x="4602598" y="448723"/>
          <a:ext cx="1638814" cy="81940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NATURAL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626598" y="472723"/>
        <a:ext cx="1590814" cy="771407"/>
      </dsp:txXfrm>
    </dsp:sp>
    <dsp:sp modelId="{6EED71A4-3547-4EC3-A9CF-F686D8B27C3A}">
      <dsp:nvSpPr>
        <dsp:cNvPr id="0" name=""/>
        <dsp:cNvSpPr/>
      </dsp:nvSpPr>
      <dsp:spPr>
        <a:xfrm>
          <a:off x="6241412" y="844817"/>
          <a:ext cx="655525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655525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52787" y="842039"/>
        <a:ext cx="32776" cy="32776"/>
      </dsp:txXfrm>
    </dsp:sp>
    <dsp:sp modelId="{B1E81A7D-90B7-455B-8FD3-211CE1EC553F}">
      <dsp:nvSpPr>
        <dsp:cNvPr id="0" name=""/>
        <dsp:cNvSpPr/>
      </dsp:nvSpPr>
      <dsp:spPr>
        <a:xfrm>
          <a:off x="6896938" y="448723"/>
          <a:ext cx="1638814" cy="81940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¡INEVITABLE!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920938" y="472723"/>
        <a:ext cx="1590814" cy="771407"/>
      </dsp:txXfrm>
    </dsp:sp>
    <dsp:sp modelId="{C64E52A7-E31E-46BF-B02D-83A13F076F6C}">
      <dsp:nvSpPr>
        <dsp:cNvPr id="0" name=""/>
        <dsp:cNvSpPr/>
      </dsp:nvSpPr>
      <dsp:spPr>
        <a:xfrm rot="2142401">
          <a:off x="3871193" y="1551556"/>
          <a:ext cx="807282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807282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54653" y="1544984"/>
        <a:ext cx="40364" cy="40364"/>
      </dsp:txXfrm>
    </dsp:sp>
    <dsp:sp modelId="{E8098244-C92B-4559-B1D0-731C8029AE83}">
      <dsp:nvSpPr>
        <dsp:cNvPr id="0" name=""/>
        <dsp:cNvSpPr/>
      </dsp:nvSpPr>
      <dsp:spPr>
        <a:xfrm>
          <a:off x="4602598" y="1391042"/>
          <a:ext cx="1638814" cy="81940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ARTIFICIAL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626598" y="1415042"/>
        <a:ext cx="1590814" cy="771407"/>
      </dsp:txXfrm>
    </dsp:sp>
    <dsp:sp modelId="{DE5834FF-A711-4F86-B254-E67B2D6AC73D}">
      <dsp:nvSpPr>
        <dsp:cNvPr id="0" name=""/>
        <dsp:cNvSpPr/>
      </dsp:nvSpPr>
      <dsp:spPr>
        <a:xfrm rot="3531076">
          <a:off x="1346843" y="3120208"/>
          <a:ext cx="1267301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1267301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48811" y="3102135"/>
        <a:ext cx="63365" cy="63365"/>
      </dsp:txXfrm>
    </dsp:sp>
    <dsp:sp modelId="{C1DFDB11-F8A9-4205-9ACE-7757C93DB624}">
      <dsp:nvSpPr>
        <dsp:cNvPr id="0" name=""/>
        <dsp:cNvSpPr/>
      </dsp:nvSpPr>
      <dsp:spPr>
        <a:xfrm>
          <a:off x="2308257" y="3089065"/>
          <a:ext cx="1638814" cy="11740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CAPACIDAD PARA ALTERAR EL MEDIO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342645" y="3123453"/>
        <a:ext cx="1570038" cy="1105320"/>
      </dsp:txXfrm>
    </dsp:sp>
    <dsp:sp modelId="{1DAE2C75-D6B7-45C5-8A4A-49ABD60117D6}">
      <dsp:nvSpPr>
        <dsp:cNvPr id="0" name=""/>
        <dsp:cNvSpPr/>
      </dsp:nvSpPr>
      <dsp:spPr>
        <a:xfrm rot="18814703">
          <a:off x="3799365" y="3318058"/>
          <a:ext cx="950938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950938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51061" y="3307894"/>
        <a:ext cx="47546" cy="47546"/>
      </dsp:txXfrm>
    </dsp:sp>
    <dsp:sp modelId="{772346B8-4CF2-4232-A405-ABB107726171}">
      <dsp:nvSpPr>
        <dsp:cNvPr id="0" name=""/>
        <dsp:cNvSpPr/>
      </dsp:nvSpPr>
      <dsp:spPr>
        <a:xfrm>
          <a:off x="4602598" y="2577519"/>
          <a:ext cx="1638814" cy="81940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NO IONIZANTE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626598" y="2601519"/>
        <a:ext cx="1590814" cy="771407"/>
      </dsp:txXfrm>
    </dsp:sp>
    <dsp:sp modelId="{6C6BE166-C032-4076-A8E7-F7B2BED4A915}">
      <dsp:nvSpPr>
        <dsp:cNvPr id="0" name=""/>
        <dsp:cNvSpPr/>
      </dsp:nvSpPr>
      <dsp:spPr>
        <a:xfrm>
          <a:off x="6241412" y="2973613"/>
          <a:ext cx="655525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655525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52787" y="2970835"/>
        <a:ext cx="32776" cy="32776"/>
      </dsp:txXfrm>
    </dsp:sp>
    <dsp:sp modelId="{1933CF31-7707-4886-81F6-6ED965B02C61}">
      <dsp:nvSpPr>
        <dsp:cNvPr id="0" name=""/>
        <dsp:cNvSpPr/>
      </dsp:nvSpPr>
      <dsp:spPr>
        <a:xfrm>
          <a:off x="6896938" y="2368160"/>
          <a:ext cx="1638814" cy="123812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NO produce cambios a nivel atómico y molecular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933201" y="2404423"/>
        <a:ext cx="1566288" cy="1165598"/>
      </dsp:txXfrm>
    </dsp:sp>
    <dsp:sp modelId="{DB707D19-4F68-456A-8C99-0E0EDA21C0A2}">
      <dsp:nvSpPr>
        <dsp:cNvPr id="0" name=""/>
        <dsp:cNvSpPr/>
      </dsp:nvSpPr>
      <dsp:spPr>
        <a:xfrm>
          <a:off x="8535753" y="2973613"/>
          <a:ext cx="655525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655525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847128" y="2970835"/>
        <a:ext cx="32776" cy="32776"/>
      </dsp:txXfrm>
    </dsp:sp>
    <dsp:sp modelId="{F5B80F28-C31B-498A-9061-3B1428DB6440}">
      <dsp:nvSpPr>
        <dsp:cNvPr id="0" name=""/>
        <dsp:cNvSpPr/>
      </dsp:nvSpPr>
      <dsp:spPr>
        <a:xfrm>
          <a:off x="9191279" y="2333360"/>
          <a:ext cx="1638814" cy="13077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NO produce efectos biológicos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9229581" y="2371662"/>
        <a:ext cx="1562210" cy="1231121"/>
      </dsp:txXfrm>
    </dsp:sp>
    <dsp:sp modelId="{7E3F9812-BF18-4EDD-BC5D-3B545721DF58}">
      <dsp:nvSpPr>
        <dsp:cNvPr id="0" name=""/>
        <dsp:cNvSpPr/>
      </dsp:nvSpPr>
      <dsp:spPr>
        <a:xfrm rot="2785297">
          <a:off x="3799365" y="4006948"/>
          <a:ext cx="950938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950938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51061" y="3996784"/>
        <a:ext cx="47546" cy="47546"/>
      </dsp:txXfrm>
    </dsp:sp>
    <dsp:sp modelId="{EBF3DDB7-695B-4FA7-9D23-1C6CF3A5C348}">
      <dsp:nvSpPr>
        <dsp:cNvPr id="0" name=""/>
        <dsp:cNvSpPr/>
      </dsp:nvSpPr>
      <dsp:spPr>
        <a:xfrm>
          <a:off x="4602598" y="3955299"/>
          <a:ext cx="1638814" cy="81940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IONIZANTE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4626598" y="3979299"/>
        <a:ext cx="1590814" cy="771407"/>
      </dsp:txXfrm>
    </dsp:sp>
    <dsp:sp modelId="{9464CD04-774E-441D-94B8-3F33D17F7ADD}">
      <dsp:nvSpPr>
        <dsp:cNvPr id="0" name=""/>
        <dsp:cNvSpPr/>
      </dsp:nvSpPr>
      <dsp:spPr>
        <a:xfrm>
          <a:off x="6241412" y="4351393"/>
          <a:ext cx="655525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655525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52787" y="4348615"/>
        <a:ext cx="32776" cy="32776"/>
      </dsp:txXfrm>
    </dsp:sp>
    <dsp:sp modelId="{72AD716B-28C6-4115-A026-428F589B7CC1}">
      <dsp:nvSpPr>
        <dsp:cNvPr id="0" name=""/>
        <dsp:cNvSpPr/>
      </dsp:nvSpPr>
      <dsp:spPr>
        <a:xfrm>
          <a:off x="6896938" y="3760063"/>
          <a:ext cx="1638814" cy="120987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SÍ produce cambios a nivel atómico y molecular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932374" y="3795499"/>
        <a:ext cx="1567942" cy="1139007"/>
      </dsp:txXfrm>
    </dsp:sp>
    <dsp:sp modelId="{D32EFFB5-F268-40F1-89ED-C348247A7F7F}">
      <dsp:nvSpPr>
        <dsp:cNvPr id="0" name=""/>
        <dsp:cNvSpPr/>
      </dsp:nvSpPr>
      <dsp:spPr>
        <a:xfrm>
          <a:off x="8535753" y="4351393"/>
          <a:ext cx="655525" cy="27219"/>
        </a:xfrm>
        <a:custGeom>
          <a:avLst/>
          <a:gdLst/>
          <a:ahLst/>
          <a:cxnLst/>
          <a:rect l="0" t="0" r="0" b="0"/>
          <a:pathLst>
            <a:path>
              <a:moveTo>
                <a:pt x="0" y="13609"/>
              </a:moveTo>
              <a:lnTo>
                <a:pt x="655525" y="1360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847128" y="4348615"/>
        <a:ext cx="32776" cy="32776"/>
      </dsp:txXfrm>
    </dsp:sp>
    <dsp:sp modelId="{5419BD64-42EE-4EF2-B841-3E7FD8E048B1}">
      <dsp:nvSpPr>
        <dsp:cNvPr id="0" name=""/>
        <dsp:cNvSpPr/>
      </dsp:nvSpPr>
      <dsp:spPr>
        <a:xfrm>
          <a:off x="9191279" y="3763996"/>
          <a:ext cx="1638814" cy="120201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SÍ puede producir efectos biológicos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9226485" y="3799202"/>
        <a:ext cx="1568402" cy="1131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EBE6F-53A3-4BAA-9A6B-1CFF20E9A3C0}">
      <dsp:nvSpPr>
        <dsp:cNvPr id="0" name=""/>
        <dsp:cNvSpPr/>
      </dsp:nvSpPr>
      <dsp:spPr>
        <a:xfrm>
          <a:off x="0" y="441392"/>
          <a:ext cx="10705514" cy="1248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867" tIns="541528" rIns="8308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2000" kern="1200" dirty="0" smtClean="0"/>
            <a:t>NO se deberá adoptar ninguna práctica con radiaciones, a menos que produzca un </a:t>
          </a:r>
          <a:r>
            <a:rPr lang="es-ES" altLang="es-ES" sz="2000" kern="1200" dirty="0" smtClean="0">
              <a:solidFill>
                <a:srgbClr val="990000"/>
              </a:solidFill>
            </a:rPr>
            <a:t>beneficio neto positivo.</a:t>
          </a:r>
          <a:endParaRPr lang="es-ES" sz="2000" kern="1200" dirty="0"/>
        </a:p>
      </dsp:txBody>
      <dsp:txXfrm>
        <a:off x="0" y="441392"/>
        <a:ext cx="10705514" cy="1248975"/>
      </dsp:txXfrm>
    </dsp:sp>
    <dsp:sp modelId="{9F2B698C-B06E-4D23-947B-B44ED988B856}">
      <dsp:nvSpPr>
        <dsp:cNvPr id="0" name=""/>
        <dsp:cNvSpPr/>
      </dsp:nvSpPr>
      <dsp:spPr>
        <a:xfrm>
          <a:off x="535275" y="57632"/>
          <a:ext cx="749385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50" tIns="0" rIns="283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000" b="1" kern="1200" dirty="0" smtClean="0">
              <a:solidFill>
                <a:schemeClr val="tx1"/>
              </a:solidFill>
            </a:rPr>
            <a:t>1) JUSTIFICACIÓN </a:t>
          </a:r>
          <a:r>
            <a:rPr lang="es-ES" altLang="es-ES" sz="2000" b="0" kern="1200" dirty="0" smtClean="0">
              <a:solidFill>
                <a:schemeClr val="tx1"/>
              </a:solidFill>
            </a:rPr>
            <a:t>DE LA PRÁCTICA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572742" y="95099"/>
        <a:ext cx="7418925" cy="692586"/>
      </dsp:txXfrm>
    </dsp:sp>
    <dsp:sp modelId="{114F47F0-7063-42C9-B434-ECEA344945D6}">
      <dsp:nvSpPr>
        <dsp:cNvPr id="0" name=""/>
        <dsp:cNvSpPr/>
      </dsp:nvSpPr>
      <dsp:spPr>
        <a:xfrm>
          <a:off x="0" y="2214527"/>
          <a:ext cx="10705514" cy="1248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867" tIns="541528" rIns="8308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2000" kern="1200" dirty="0" smtClean="0"/>
            <a:t>Las dosis individuales y </a:t>
          </a:r>
          <a:r>
            <a:rPr lang="es-ES" altLang="es-ES" sz="2000" kern="1200" dirty="0" smtClean="0"/>
            <a:t>el nº de individuos expuestos </a:t>
          </a:r>
          <a:r>
            <a:rPr lang="es-ES" altLang="es-ES" sz="2000" kern="1200" dirty="0" smtClean="0"/>
            <a:t>deben </a:t>
          </a:r>
          <a:r>
            <a:rPr lang="es-ES" altLang="es-ES" sz="2000" kern="1200" dirty="0" smtClean="0"/>
            <a:t>mantenerse </a:t>
          </a:r>
          <a:r>
            <a:rPr lang="es-ES" altLang="es-ES" sz="2000" kern="1200" dirty="0" smtClean="0">
              <a:solidFill>
                <a:srgbClr val="990000"/>
              </a:solidFill>
            </a:rPr>
            <a:t>tan reducidas como sea posible </a:t>
          </a:r>
          <a:r>
            <a:rPr lang="es-ES" altLang="es-ES" sz="2000" kern="1200" dirty="0" smtClean="0">
              <a:solidFill>
                <a:srgbClr val="990000"/>
              </a:solidFill>
            </a:rPr>
            <a:t>(</a:t>
          </a:r>
          <a:r>
            <a:rPr lang="es-ES" altLang="es-ES" sz="2000" kern="1200" dirty="0" smtClean="0">
              <a:solidFill>
                <a:srgbClr val="990000"/>
              </a:solidFill>
            </a:rPr>
            <a:t>criterio ALARA)</a:t>
          </a:r>
          <a:endParaRPr lang="es-ES" sz="2000" kern="1200" dirty="0"/>
        </a:p>
      </dsp:txBody>
      <dsp:txXfrm>
        <a:off x="0" y="2214527"/>
        <a:ext cx="10705514" cy="1248975"/>
      </dsp:txXfrm>
    </dsp:sp>
    <dsp:sp modelId="{4CF9FBE2-A51D-480F-A08C-AB5E9CFE59F0}">
      <dsp:nvSpPr>
        <dsp:cNvPr id="0" name=""/>
        <dsp:cNvSpPr/>
      </dsp:nvSpPr>
      <dsp:spPr>
        <a:xfrm>
          <a:off x="535275" y="1830767"/>
          <a:ext cx="749385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50" tIns="0" rIns="283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000" b="1" kern="1200" dirty="0" smtClean="0">
              <a:solidFill>
                <a:schemeClr val="tx1"/>
              </a:solidFill>
            </a:rPr>
            <a:t>2) OPTIMIZACIÓN </a:t>
          </a:r>
          <a:r>
            <a:rPr lang="es-ES" altLang="es-ES" sz="2000" b="0" kern="1200" dirty="0" smtClean="0">
              <a:solidFill>
                <a:schemeClr val="tx1"/>
              </a:solidFill>
            </a:rPr>
            <a:t>DE LA PROTECCIÓN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572742" y="1868234"/>
        <a:ext cx="7418925" cy="692586"/>
      </dsp:txXfrm>
    </dsp:sp>
    <dsp:sp modelId="{9C421374-2509-485C-BB74-1719AA3F46D5}">
      <dsp:nvSpPr>
        <dsp:cNvPr id="0" name=""/>
        <dsp:cNvSpPr/>
      </dsp:nvSpPr>
      <dsp:spPr>
        <a:xfrm>
          <a:off x="0" y="3987663"/>
          <a:ext cx="10705514" cy="1248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867" tIns="541528" rIns="8308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altLang="es-ES" sz="2000" kern="1200" dirty="0" smtClean="0"/>
            <a:t>La exposición de individuos </a:t>
          </a:r>
          <a:r>
            <a:rPr lang="es-ES_tradnl" altLang="es-ES" sz="2000" kern="1200" dirty="0" smtClean="0"/>
            <a:t>debe </a:t>
          </a:r>
          <a:r>
            <a:rPr lang="es-ES_tradnl" altLang="es-ES" sz="2000" kern="1200" dirty="0" smtClean="0"/>
            <a:t>estar sujeta a una </a:t>
          </a:r>
          <a:r>
            <a:rPr lang="es-ES_tradnl" altLang="es-ES" sz="2000" kern="1200" dirty="0" smtClean="0">
              <a:solidFill>
                <a:srgbClr val="990000"/>
              </a:solidFill>
            </a:rPr>
            <a:t>limitación en las dosis</a:t>
          </a:r>
          <a:r>
            <a:rPr lang="es-ES_tradnl" altLang="es-ES" sz="2000" kern="1200" dirty="0" smtClean="0"/>
            <a:t>; o si se trata de exposiciones potenciales, a algún mecanismo de </a:t>
          </a:r>
          <a:r>
            <a:rPr lang="es-ES_tradnl" altLang="es-ES" sz="2000" kern="1200" dirty="0" smtClean="0">
              <a:solidFill>
                <a:srgbClr val="990000"/>
              </a:solidFill>
            </a:rPr>
            <a:t>control de riesgo.</a:t>
          </a:r>
          <a:endParaRPr lang="es-ES" sz="2000" kern="1200" dirty="0"/>
        </a:p>
      </dsp:txBody>
      <dsp:txXfrm>
        <a:off x="0" y="3987663"/>
        <a:ext cx="10705514" cy="1248975"/>
      </dsp:txXfrm>
    </dsp:sp>
    <dsp:sp modelId="{14D0D288-B88E-4866-BD66-659ADD42951D}">
      <dsp:nvSpPr>
        <dsp:cNvPr id="0" name=""/>
        <dsp:cNvSpPr/>
      </dsp:nvSpPr>
      <dsp:spPr>
        <a:xfrm>
          <a:off x="535275" y="3603903"/>
          <a:ext cx="749385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50" tIns="0" rIns="283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" sz="2000" b="1" kern="1200" dirty="0" smtClean="0">
              <a:solidFill>
                <a:schemeClr val="tx1"/>
              </a:solidFill>
            </a:rPr>
            <a:t>3) LIMITACIÓN</a:t>
          </a:r>
          <a:r>
            <a:rPr lang="es-ES_tradnl" altLang="es-ES" sz="2000" b="0" kern="1200" dirty="0" smtClean="0">
              <a:solidFill>
                <a:schemeClr val="tx1"/>
              </a:solidFill>
            </a:rPr>
            <a:t> DE DOSIS INDIVIDUAL Y DE RIESGO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572742" y="3641370"/>
        <a:ext cx="7418925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DB46F-46AF-4929-9FD4-AD2AA934074E}">
      <dsp:nvSpPr>
        <dsp:cNvPr id="0" name=""/>
        <dsp:cNvSpPr/>
      </dsp:nvSpPr>
      <dsp:spPr>
        <a:xfrm>
          <a:off x="31923" y="1874470"/>
          <a:ext cx="2045229" cy="102261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</a:rPr>
            <a:t>RIESGO</a:t>
          </a:r>
          <a:endParaRPr lang="es-ES" sz="3600" b="1" kern="1200" dirty="0">
            <a:solidFill>
              <a:schemeClr val="tx1"/>
            </a:solidFill>
          </a:endParaRPr>
        </a:p>
      </dsp:txBody>
      <dsp:txXfrm>
        <a:off x="61874" y="1904421"/>
        <a:ext cx="1985327" cy="962712"/>
      </dsp:txXfrm>
    </dsp:sp>
    <dsp:sp modelId="{750A0A02-99A0-4919-A397-8E1865AEBF1A}">
      <dsp:nvSpPr>
        <dsp:cNvPr id="0" name=""/>
        <dsp:cNvSpPr/>
      </dsp:nvSpPr>
      <dsp:spPr>
        <a:xfrm rot="18165736">
          <a:off x="1744022" y="1758266"/>
          <a:ext cx="1452038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452038" y="1698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33740" y="1738950"/>
        <a:ext cx="72601" cy="72601"/>
      </dsp:txXfrm>
    </dsp:sp>
    <dsp:sp modelId="{0C488014-34EA-422A-B8A2-42CDA6C1F5A6}">
      <dsp:nvSpPr>
        <dsp:cNvPr id="0" name=""/>
        <dsp:cNvSpPr/>
      </dsp:nvSpPr>
      <dsp:spPr>
        <a:xfrm>
          <a:off x="2862930" y="653417"/>
          <a:ext cx="2045229" cy="102261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CONTAMINACIÓN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892881" y="683368"/>
        <a:ext cx="1985327" cy="962712"/>
      </dsp:txXfrm>
    </dsp:sp>
    <dsp:sp modelId="{7980BAB2-6705-48C1-82A8-BE18D6F55ABD}">
      <dsp:nvSpPr>
        <dsp:cNvPr id="0" name=""/>
        <dsp:cNvSpPr/>
      </dsp:nvSpPr>
      <dsp:spPr>
        <a:xfrm>
          <a:off x="4908159" y="1147740"/>
          <a:ext cx="639338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639338" y="1698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11845" y="1148741"/>
        <a:ext cx="31966" cy="31966"/>
      </dsp:txXfrm>
    </dsp:sp>
    <dsp:sp modelId="{0793B597-695C-4F4E-BA59-BE8594C33459}">
      <dsp:nvSpPr>
        <dsp:cNvPr id="0" name=""/>
        <dsp:cNvSpPr/>
      </dsp:nvSpPr>
      <dsp:spPr>
        <a:xfrm>
          <a:off x="5547498" y="653417"/>
          <a:ext cx="2045229" cy="102261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EVITAR CONTACTO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5577449" y="683368"/>
        <a:ext cx="1985327" cy="962712"/>
      </dsp:txXfrm>
    </dsp:sp>
    <dsp:sp modelId="{162F9E2B-005E-43B0-BD2C-29C89F39F888}">
      <dsp:nvSpPr>
        <dsp:cNvPr id="0" name=""/>
        <dsp:cNvSpPr/>
      </dsp:nvSpPr>
      <dsp:spPr>
        <a:xfrm rot="3434251">
          <a:off x="1744026" y="2979314"/>
          <a:ext cx="1452030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452030" y="1698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33740" y="2959998"/>
        <a:ext cx="72601" cy="72601"/>
      </dsp:txXfrm>
    </dsp:sp>
    <dsp:sp modelId="{F627386E-A054-414D-9C66-0BC7CE89B9E1}">
      <dsp:nvSpPr>
        <dsp:cNvPr id="0" name=""/>
        <dsp:cNvSpPr/>
      </dsp:nvSpPr>
      <dsp:spPr>
        <a:xfrm>
          <a:off x="2862930" y="3095513"/>
          <a:ext cx="2045229" cy="102261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IRRADIACIÓN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892881" y="3125464"/>
        <a:ext cx="1985327" cy="962712"/>
      </dsp:txXfrm>
    </dsp:sp>
    <dsp:sp modelId="{7514CA91-A09A-428E-8515-46305DCE3756}">
      <dsp:nvSpPr>
        <dsp:cNvPr id="0" name=""/>
        <dsp:cNvSpPr/>
      </dsp:nvSpPr>
      <dsp:spPr>
        <a:xfrm rot="21599945">
          <a:off x="4908159" y="3589831"/>
          <a:ext cx="639338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639338" y="1698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11845" y="3590832"/>
        <a:ext cx="31966" cy="31966"/>
      </dsp:txXfrm>
    </dsp:sp>
    <dsp:sp modelId="{785CD07D-56D7-4C95-B071-FDC55E2608A0}">
      <dsp:nvSpPr>
        <dsp:cNvPr id="0" name=""/>
        <dsp:cNvSpPr/>
      </dsp:nvSpPr>
      <dsp:spPr>
        <a:xfrm>
          <a:off x="5547498" y="3095503"/>
          <a:ext cx="2045229" cy="102261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FF0000"/>
              </a:solidFill>
            </a:rPr>
            <a:t>¿QUÉ PODEMOS HACER?</a:t>
          </a:r>
          <a:endParaRPr lang="es-ES" sz="2000" b="1" kern="1200" dirty="0">
            <a:solidFill>
              <a:srgbClr val="FF0000"/>
            </a:solidFill>
          </a:endParaRPr>
        </a:p>
      </dsp:txBody>
      <dsp:txXfrm>
        <a:off x="5577449" y="3125454"/>
        <a:ext cx="1985327" cy="962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78A3-DB51-4687-9638-9B197704843C}">
      <dsp:nvSpPr>
        <dsp:cNvPr id="0" name=""/>
        <dsp:cNvSpPr/>
      </dsp:nvSpPr>
      <dsp:spPr>
        <a:xfrm>
          <a:off x="0" y="446576"/>
          <a:ext cx="6056923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085" tIns="395732" rIns="47008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1900" kern="1200" dirty="0" smtClean="0"/>
            <a:t>la exposición disminuye en la misma proporción en que aumenta el cuadrado de la distancia</a:t>
          </a:r>
          <a:endParaRPr lang="es-ES" sz="1900" kern="1200" dirty="0"/>
        </a:p>
      </dsp:txBody>
      <dsp:txXfrm>
        <a:off x="0" y="446576"/>
        <a:ext cx="6056923" cy="1077300"/>
      </dsp:txXfrm>
    </dsp:sp>
    <dsp:sp modelId="{64164EE4-0BA9-4D8B-B409-50B572B05229}">
      <dsp:nvSpPr>
        <dsp:cNvPr id="0" name=""/>
        <dsp:cNvSpPr/>
      </dsp:nvSpPr>
      <dsp:spPr>
        <a:xfrm>
          <a:off x="302846" y="166136"/>
          <a:ext cx="423984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256" tIns="0" rIns="160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DISTANCIA</a:t>
          </a:r>
          <a:endParaRPr lang="es-ES" sz="2000" b="1" kern="1200" dirty="0"/>
        </a:p>
      </dsp:txBody>
      <dsp:txXfrm>
        <a:off x="330226" y="193516"/>
        <a:ext cx="4185086" cy="506120"/>
      </dsp:txXfrm>
    </dsp:sp>
    <dsp:sp modelId="{EC35B2F7-5448-475C-A0FE-FAA731F39700}">
      <dsp:nvSpPr>
        <dsp:cNvPr id="0" name=""/>
        <dsp:cNvSpPr/>
      </dsp:nvSpPr>
      <dsp:spPr>
        <a:xfrm>
          <a:off x="0" y="1906916"/>
          <a:ext cx="6056923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085" tIns="395732" rIns="47008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1900" kern="1200" dirty="0" smtClean="0"/>
            <a:t>Reduciendo el tiempo de exposición, se reduce la dosis</a:t>
          </a:r>
          <a:endParaRPr lang="es-ES" sz="1900" kern="1200" dirty="0"/>
        </a:p>
      </dsp:txBody>
      <dsp:txXfrm>
        <a:off x="0" y="1906916"/>
        <a:ext cx="6056923" cy="1077300"/>
      </dsp:txXfrm>
    </dsp:sp>
    <dsp:sp modelId="{95865F3A-BE6F-47AB-BC17-5EFA3D28E91C}">
      <dsp:nvSpPr>
        <dsp:cNvPr id="0" name=""/>
        <dsp:cNvSpPr/>
      </dsp:nvSpPr>
      <dsp:spPr>
        <a:xfrm>
          <a:off x="302846" y="1626476"/>
          <a:ext cx="423984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256" tIns="0" rIns="160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TIEMPO</a:t>
          </a:r>
          <a:endParaRPr lang="es-ES" sz="2000" b="1" kern="1200" dirty="0"/>
        </a:p>
      </dsp:txBody>
      <dsp:txXfrm>
        <a:off x="330226" y="1653856"/>
        <a:ext cx="4185086" cy="506120"/>
      </dsp:txXfrm>
    </dsp:sp>
    <dsp:sp modelId="{366548B5-E8BF-442C-B09D-0D9739C31EFC}">
      <dsp:nvSpPr>
        <dsp:cNvPr id="0" name=""/>
        <dsp:cNvSpPr/>
      </dsp:nvSpPr>
      <dsp:spPr>
        <a:xfrm>
          <a:off x="0" y="3367256"/>
          <a:ext cx="6056923" cy="1885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085" tIns="395732" rIns="47008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1900" kern="1200" smtClean="0">
              <a:effectLst>
                <a:outerShdw blurRad="38100" dist="38100" dir="2700000" algn="tl">
                  <a:srgbClr val="C0C0C0"/>
                </a:outerShdw>
              </a:effectLst>
            </a:rPr>
            <a:t>Si la combinación de tiempo y distancia no reduce la dosis a niveles adecuados, es necesario interponer una barrera de material absorbente, adecuado al tipo de radiación, entre la fuente y la persona</a:t>
          </a:r>
          <a:endParaRPr lang="es-ES" sz="1900" kern="1200"/>
        </a:p>
      </dsp:txBody>
      <dsp:txXfrm>
        <a:off x="0" y="3367256"/>
        <a:ext cx="6056923" cy="1885275"/>
      </dsp:txXfrm>
    </dsp:sp>
    <dsp:sp modelId="{AE908F90-C40C-4C0D-9486-8414E648C9B1}">
      <dsp:nvSpPr>
        <dsp:cNvPr id="0" name=""/>
        <dsp:cNvSpPr/>
      </dsp:nvSpPr>
      <dsp:spPr>
        <a:xfrm>
          <a:off x="302846" y="3086816"/>
          <a:ext cx="423984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256" tIns="0" rIns="160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BLINDAJE</a:t>
          </a:r>
          <a:endParaRPr lang="es-ES" sz="2000" b="1" kern="1200" dirty="0"/>
        </a:p>
      </dsp:txBody>
      <dsp:txXfrm>
        <a:off x="330226" y="3114196"/>
        <a:ext cx="4185086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DB46F-46AF-4929-9FD4-AD2AA934074E}">
      <dsp:nvSpPr>
        <dsp:cNvPr id="0" name=""/>
        <dsp:cNvSpPr/>
      </dsp:nvSpPr>
      <dsp:spPr>
        <a:xfrm>
          <a:off x="73370" y="434349"/>
          <a:ext cx="2143924" cy="60309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</a:rPr>
            <a:t>RIESGO</a:t>
          </a:r>
          <a:endParaRPr lang="es-ES" sz="3600" b="1" kern="1200" dirty="0">
            <a:solidFill>
              <a:schemeClr val="tx1"/>
            </a:solidFill>
          </a:endParaRPr>
        </a:p>
      </dsp:txBody>
      <dsp:txXfrm>
        <a:off x="91034" y="452013"/>
        <a:ext cx="2108596" cy="567768"/>
      </dsp:txXfrm>
    </dsp:sp>
    <dsp:sp modelId="{750A0A02-99A0-4919-A397-8E1865AEBF1A}">
      <dsp:nvSpPr>
        <dsp:cNvPr id="0" name=""/>
        <dsp:cNvSpPr/>
      </dsp:nvSpPr>
      <dsp:spPr>
        <a:xfrm rot="19717038">
          <a:off x="2150335" y="453818"/>
          <a:ext cx="915422" cy="87451"/>
        </a:xfrm>
        <a:custGeom>
          <a:avLst/>
          <a:gdLst/>
          <a:ahLst/>
          <a:cxnLst/>
          <a:rect l="0" t="0" r="0" b="0"/>
          <a:pathLst>
            <a:path>
              <a:moveTo>
                <a:pt x="0" y="43725"/>
              </a:moveTo>
              <a:lnTo>
                <a:pt x="915422" y="4372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85161" y="474658"/>
        <a:ext cx="45771" cy="45771"/>
      </dsp:txXfrm>
    </dsp:sp>
    <dsp:sp modelId="{0C488014-34EA-422A-B8A2-42CDA6C1F5A6}">
      <dsp:nvSpPr>
        <dsp:cNvPr id="0" name=""/>
        <dsp:cNvSpPr/>
      </dsp:nvSpPr>
      <dsp:spPr>
        <a:xfrm>
          <a:off x="2998798" y="0"/>
          <a:ext cx="2143924" cy="51837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CONTAMINACIÓN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3013981" y="15183"/>
        <a:ext cx="2113558" cy="488013"/>
      </dsp:txXfrm>
    </dsp:sp>
    <dsp:sp modelId="{162F9E2B-005E-43B0-BD2C-29C89F39F888}">
      <dsp:nvSpPr>
        <dsp:cNvPr id="0" name=""/>
        <dsp:cNvSpPr/>
      </dsp:nvSpPr>
      <dsp:spPr>
        <a:xfrm rot="2104585">
          <a:off x="2129909" y="968679"/>
          <a:ext cx="962319" cy="87451"/>
        </a:xfrm>
        <a:custGeom>
          <a:avLst/>
          <a:gdLst/>
          <a:ahLst/>
          <a:cxnLst/>
          <a:rect l="0" t="0" r="0" b="0"/>
          <a:pathLst>
            <a:path>
              <a:moveTo>
                <a:pt x="0" y="43725"/>
              </a:moveTo>
              <a:lnTo>
                <a:pt x="962319" y="4372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87011" y="988346"/>
        <a:ext cx="48115" cy="48115"/>
      </dsp:txXfrm>
    </dsp:sp>
    <dsp:sp modelId="{F627386E-A054-414D-9C66-0BC7CE89B9E1}">
      <dsp:nvSpPr>
        <dsp:cNvPr id="0" name=""/>
        <dsp:cNvSpPr/>
      </dsp:nvSpPr>
      <dsp:spPr>
        <a:xfrm>
          <a:off x="3004844" y="1051172"/>
          <a:ext cx="2143924" cy="47547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IRRADIACIÓN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3018770" y="1065098"/>
        <a:ext cx="2116072" cy="44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FC0C6-95B6-4AA2-BB4B-45600E4B3926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CA86-E536-4F6E-90E0-D1D1E879351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9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CA86-E536-4F6E-90E0-D1D1E879351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77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CA86-E536-4F6E-90E0-D1D1E879351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16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04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05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28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20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3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60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5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21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0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00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25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7A372-2A88-4E4C-9E94-335271909832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E10F-E978-4261-B86F-4D55B43CC9E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7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google.es/imgres?imgurl=http://www.ecunuclear.gov.ec/ecu/DOSIMETRIA/proceso%20de%20lectura.jpg&amp;imgrefurl=http://www.ecunuclear.gov.ec/ecu/dosimetria.htm&amp;h=361&amp;w=482&amp;sz=19&amp;tbnid=fJ6hTcO8y8TWqM:&amp;tbnh=94&amp;tbnw=126&amp;hl=es&amp;start=1&amp;prev=/images?q%3Ddosimetr%C3%ADa%2Bpersonal%26svnum%3D10%26hl%3Des%26lr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es/imgres?imgurl=http://www.huesa.com.mx/muebles/cajoneras/cajonera-caj-2.jpg&amp;imgrefurl=http://www.huesa.com.mx/muebles/cajoneras.htm&amp;h=308&amp;w=310&amp;sz=12&amp;tbnid=bEqUPkf21s1qTM:&amp;tbnh=111&amp;tbnw=112&amp;hl=es&amp;start=1&amp;prev=/images?q%3DCAJONERA%26svnum%3D10%26hl%3Des%26lr%3D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hyperlink" Target="http://images.google.es/imgres?imgurl=http://www.yet2.com/publish/techofweeks/tow0033856/20050522_agfa01.jpg&amp;imgrefurl=http://www.yet2.com/app/insight/techofweek/33856?sid%3D230&amp;h=239&amp;w=261&amp;sz=6&amp;tbnid=33fmxesKR_SWTM:&amp;tbnh=97&amp;tbnw=107&amp;hl=es&amp;start=33&amp;prev=/images?q%3Ddosimeter%26start%3D20%26svnum%3D10%26hl%3Des%26lr%3D%26sa%3DN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92438"/>
            <a:ext cx="9144000" cy="1015285"/>
          </a:xfrm>
          <a:ln w="25400">
            <a:noFill/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5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PROTECCIÓN RADIOLÓGICA</a:t>
            </a:r>
            <a:endParaRPr lang="es-ES" sz="5400" b="1" dirty="0">
              <a:solidFill>
                <a:schemeClr val="accent6">
                  <a:lumMod val="75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90185"/>
            <a:ext cx="9144000" cy="88864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METODOLOGÍA ESPERIMENTAL DEL APRENDIZAJE  DE FÍSICA Y QUÍMICA</a:t>
            </a:r>
          </a:p>
          <a:p>
            <a:pPr algn="l"/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MASTER UNIVERSITARIO EN FORMACIÓN DEL PROFESORADO DE EDUCACIÓN SECUNDARIA</a:t>
            </a:r>
          </a:p>
          <a:p>
            <a:pPr algn="l"/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CURSO 2019/2020</a:t>
            </a:r>
            <a:endParaRPr lang="es-ES" sz="1800" dirty="0">
              <a:solidFill>
                <a:schemeClr val="accent6">
                  <a:lumMod val="75000"/>
                </a:schemeClr>
              </a:solidFill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07475" y="3758484"/>
            <a:ext cx="4183487" cy="53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cs typeface="Courier New" panose="02070309020205020404" pitchFamily="49" charset="0"/>
              </a:rPr>
              <a:t>Ainhoa</a:t>
            </a:r>
            <a:r>
              <a:rPr lang="es-ES" dirty="0">
                <a:cs typeface="Courier New" panose="02070309020205020404" pitchFamily="49" charset="0"/>
              </a:rPr>
              <a:t> </a:t>
            </a:r>
            <a:r>
              <a:rPr lang="es-ES" dirty="0" err="1" smtClean="0">
                <a:cs typeface="Courier New" panose="02070309020205020404" pitchFamily="49" charset="0"/>
              </a:rPr>
              <a:t>Gonzálvez</a:t>
            </a:r>
            <a:r>
              <a:rPr lang="es-ES" dirty="0" smtClean="0">
                <a:cs typeface="Courier New" panose="02070309020205020404" pitchFamily="49" charset="0"/>
              </a:rPr>
              <a:t> Muñoz</a:t>
            </a:r>
            <a:endParaRPr lang="es-ES" dirty="0"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409976"/>
            <a:ext cx="42862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4133" y="17437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 PRINCIPIOS DE LA PROTECCIÓN RADIOLÓGICA</a:t>
            </a:r>
            <a:endParaRPr lang="es-ES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4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9787" y="96646"/>
            <a:ext cx="10806907" cy="54927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3.- PRINCIPIOS DE LA PROTECCIÓN RADIOLÓGICA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1024925"/>
              </p:ext>
            </p:extLst>
          </p:nvPr>
        </p:nvGraphicFramePr>
        <p:xfrm>
          <a:off x="773723" y="844062"/>
          <a:ext cx="10705514" cy="529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0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787" y="138852"/>
            <a:ext cx="10806907" cy="54927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3.- PRINCIPIOS DE LA PROTECCIÓN RADIOLÓGICA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31" y="1609795"/>
            <a:ext cx="449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LÍMITES </a:t>
            </a:r>
            <a:r>
              <a:rPr lang="es-ES" sz="2400" b="1" dirty="0" smtClean="0">
                <a:solidFill>
                  <a:srgbClr val="FF0000"/>
                </a:solidFill>
              </a:rPr>
              <a:t>DE </a:t>
            </a:r>
            <a:r>
              <a:rPr lang="es-ES" sz="2400" b="1" dirty="0" smtClean="0">
                <a:solidFill>
                  <a:srgbClr val="FF0000"/>
                </a:solidFill>
              </a:rPr>
              <a:t>DOSIS AUTORIZADOS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02380"/>
              </p:ext>
            </p:extLst>
          </p:nvPr>
        </p:nvGraphicFramePr>
        <p:xfrm>
          <a:off x="4844550" y="526681"/>
          <a:ext cx="6231986" cy="378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Documento" r:id="rId3" imgW="5838850" imgH="3538751" progId="Word.Document.8">
                  <p:embed/>
                </p:oleObj>
              </mc:Choice>
              <mc:Fallback>
                <p:oleObj name="Documento" r:id="rId3" imgW="5838850" imgH="35387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550" y="526681"/>
                        <a:ext cx="6231986" cy="3782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282" y="2278967"/>
            <a:ext cx="383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1) </a:t>
            </a:r>
            <a:r>
              <a:rPr lang="es-ES" sz="2000" b="1" dirty="0" smtClean="0"/>
              <a:t>NO</a:t>
            </a:r>
            <a:r>
              <a:rPr lang="es-ES" sz="2000" dirty="0" smtClean="0"/>
              <a:t> </a:t>
            </a:r>
            <a:r>
              <a:rPr lang="es-ES" sz="2000" dirty="0"/>
              <a:t>son una línea divisoria entre lo seguro y lo peligroso, sino entre lo inaceptable y lo </a:t>
            </a:r>
            <a:r>
              <a:rPr lang="es-ES" sz="2000" dirty="0" smtClean="0"/>
              <a:t>tolerable</a:t>
            </a:r>
            <a:endParaRPr lang="es-ES" sz="20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8283" y="3731794"/>
            <a:ext cx="383490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s-ES" altLang="es-ES" sz="2000" dirty="0" smtClean="0">
                <a:latin typeface="+mn-lt"/>
              </a:rPr>
              <a:t>2) En </a:t>
            </a:r>
            <a:r>
              <a:rPr lang="es-ES" altLang="es-ES" sz="2000" dirty="0" smtClean="0">
                <a:latin typeface="+mn-lt"/>
              </a:rPr>
              <a:t>su cómputo </a:t>
            </a:r>
            <a:r>
              <a:rPr lang="es-ES" altLang="es-ES" sz="2000" b="1" dirty="0" smtClean="0">
                <a:latin typeface="+mn-lt"/>
              </a:rPr>
              <a:t>NO</a:t>
            </a:r>
            <a:r>
              <a:rPr lang="es-ES" altLang="es-ES" sz="2000" dirty="0" smtClean="0">
                <a:latin typeface="+mn-lt"/>
              </a:rPr>
              <a:t> se incluyen</a:t>
            </a:r>
            <a:r>
              <a:rPr lang="es-ES" altLang="es-ES" sz="2000" b="1" dirty="0" smtClean="0">
                <a:latin typeface="+mn-lt"/>
              </a:rPr>
              <a:t>: dosis fondo natural ni dosis exposiciones médicas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67624"/>
              </p:ext>
            </p:extLst>
          </p:nvPr>
        </p:nvGraphicFramePr>
        <p:xfrm>
          <a:off x="5167227" y="3992661"/>
          <a:ext cx="5586632" cy="298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Document" r:id="rId5" imgW="5718087" imgH="3060470" progId="Word.Document.8">
                  <p:embed/>
                </p:oleObj>
              </mc:Choice>
              <mc:Fallback>
                <p:oleObj name="Document" r:id="rId5" imgW="5718087" imgH="3060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227" y="3992661"/>
                        <a:ext cx="5586632" cy="2986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787" y="138852"/>
            <a:ext cx="10806907" cy="54927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3.- PRINCIPIOS DE LA PROTECCIÓN RADIOLÓGICA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394" y="3495119"/>
            <a:ext cx="3281101" cy="29619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9787" y="875797"/>
            <a:ext cx="1080690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altLang="es-ES" sz="2400" b="1" dirty="0" smtClean="0">
                <a:solidFill>
                  <a:srgbClr val="FF0000"/>
                </a:solidFill>
              </a:rPr>
              <a:t>DE</a:t>
            </a:r>
            <a:r>
              <a:rPr lang="es-ES_tradnl" altLang="es-ES" sz="2400" b="1" dirty="0" smtClean="0">
                <a:solidFill>
                  <a:srgbClr val="FF0000"/>
                </a:solidFill>
              </a:rPr>
              <a:t>LIMITACIÓN DE ZONAS:</a:t>
            </a:r>
            <a:endParaRPr lang="es-ES_tradnl" altLang="es-ES" sz="2400" b="1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ES_tradnl" sz="2000" dirty="0" smtClean="0"/>
              <a:t>Limitar el acceso y permanencia en las </a:t>
            </a:r>
            <a:r>
              <a:rPr lang="es-ES_tradnl" sz="2000" b="1" dirty="0" smtClean="0"/>
              <a:t>ZONAS</a:t>
            </a:r>
            <a:r>
              <a:rPr lang="es-ES_tradnl" sz="2000" dirty="0" smtClean="0"/>
              <a:t> donde se encuentran las fuentes, según</a:t>
            </a:r>
            <a:r>
              <a:rPr lang="es-ES_tradnl" sz="2000" dirty="0" smtClean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930" y="4061329"/>
            <a:ext cx="1602883" cy="2230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879" y="4005949"/>
            <a:ext cx="1622640" cy="224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751" y="4018859"/>
            <a:ext cx="1597190" cy="22732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176" y="2008486"/>
            <a:ext cx="39715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RIESGO DE IRRADIACIÓN EXTERNA</a:t>
            </a:r>
          </a:p>
          <a:p>
            <a:pPr algn="ctr"/>
            <a:r>
              <a:rPr lang="es-ES" alt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organismo está expuesto a fuentes de radiación exteriores a </a:t>
            </a:r>
            <a:r>
              <a:rPr lang="es-ES" altLang="es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él</a:t>
            </a:r>
            <a:endParaRPr lang="es-ES" altLang="es-E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3240" y="2008486"/>
            <a:ext cx="505191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RIESGO DE CONTAMINACIÓN</a:t>
            </a:r>
          </a:p>
          <a:p>
            <a:pPr algn="ctr"/>
            <a:r>
              <a:rPr lang="es-ES" alt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EXTERNA: Depositada en las manos, cabello, etc..</a:t>
            </a:r>
          </a:p>
          <a:p>
            <a:pPr algn="ctr"/>
            <a:r>
              <a:rPr lang="es-ES" alt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INTERNA: Depositada en el interior del organismo a través de boca, nariz, herida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349305" y="2931816"/>
            <a:ext cx="42203" cy="1074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66560" y="3208815"/>
            <a:ext cx="646959" cy="797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4290646" y="2931816"/>
            <a:ext cx="220700" cy="1087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0"/>
          </p:cNvCxnSpPr>
          <p:nvPr/>
        </p:nvCxnSpPr>
        <p:spPr>
          <a:xfrm flipH="1">
            <a:off x="4511346" y="3218119"/>
            <a:ext cx="1754690" cy="800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4133" y="17437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4) MEDIDAS BÁSICAS DE PROTECCIÓN RADIOLÓGICA</a:t>
            </a:r>
            <a:endParaRPr lang="es-ES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3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787" y="68514"/>
            <a:ext cx="10806907" cy="549275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.- MEDIDAS BÁSICAS DE PROTECCIÓN RADIOLÓGICA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4408574"/>
              </p:ext>
            </p:extLst>
          </p:nvPr>
        </p:nvGraphicFramePr>
        <p:xfrm>
          <a:off x="1055078" y="1226105"/>
          <a:ext cx="77794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4677" y="1308297"/>
            <a:ext cx="2447778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altLang="es-ES" sz="2000" b="1" dirty="0"/>
              <a:t>VESTIMENTA </a:t>
            </a:r>
            <a:r>
              <a:rPr lang="es-ES" altLang="es-ES" sz="2000" b="1" dirty="0" smtClean="0"/>
              <a:t>ADECUADA </a:t>
            </a:r>
            <a:r>
              <a:rPr lang="es-ES" altLang="es-ES" sz="2000" dirty="0" smtClean="0"/>
              <a:t>(MÁSCARAS</a:t>
            </a:r>
            <a:r>
              <a:rPr lang="es-ES" altLang="es-ES" sz="2000" dirty="0"/>
              <a:t>, </a:t>
            </a:r>
            <a:r>
              <a:rPr lang="es-ES" altLang="es-ES" sz="2000" dirty="0" smtClean="0"/>
              <a:t>GUANTES, BATAS…)</a:t>
            </a:r>
            <a:endParaRPr lang="es-ES" altLang="es-ES" sz="2000" dirty="0"/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altLang="es-ES" sz="2000" b="1" dirty="0"/>
              <a:t>SISTEMAS DE MANIPULACIÓN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altLang="es-ES" sz="2000" b="1" dirty="0" smtClean="0"/>
              <a:t>ENTRENAMIENTO </a:t>
            </a:r>
            <a:r>
              <a:rPr lang="es-ES" altLang="es-ES" sz="2000" b="1" dirty="0"/>
              <a:t>DE TÉCNICAS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altLang="es-ES" sz="2000" b="1" dirty="0"/>
              <a:t>PAUTAS DE </a:t>
            </a:r>
            <a:r>
              <a:rPr lang="es-ES" altLang="es-ES" sz="2000" b="1" dirty="0" smtClean="0"/>
              <a:t>COMPORTAMIENTO</a:t>
            </a:r>
            <a:endParaRPr lang="es-ES" altLang="es-E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51631" y="2405577"/>
            <a:ext cx="6330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sultado de imagen de REG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02" y="833102"/>
            <a:ext cx="5371611" cy="25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787" y="68514"/>
            <a:ext cx="10806907" cy="549275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.- MEDIDAS BÁSICAS DE PROTECCIÓN RADIOLÓGICA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75" y="731520"/>
            <a:ext cx="1154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sz="2000" dirty="0"/>
              <a:t>La disminución de la dosis recibida durante la exposición  a una fuente radiactiva depende de tres </a:t>
            </a:r>
            <a:r>
              <a:rPr lang="es-ES_tradnl" altLang="es-ES" sz="2000" b="1" dirty="0" smtClean="0"/>
              <a:t>FACTORES</a:t>
            </a:r>
            <a:r>
              <a:rPr lang="es-ES_tradnl" altLang="es-ES" sz="2000" dirty="0" smtClean="0"/>
              <a:t>:</a:t>
            </a:r>
            <a:endParaRPr lang="es-ES" sz="2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47328597"/>
              </p:ext>
            </p:extLst>
          </p:nvPr>
        </p:nvGraphicFramePr>
        <p:xfrm>
          <a:off x="301674" y="1214583"/>
          <a:ext cx="60569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Resultado de imagen de DISTANCIA tiempo blinda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02" y="4192059"/>
            <a:ext cx="5005850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de RELO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00" y="2362402"/>
            <a:ext cx="1548416" cy="15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4133" y="17437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5) VIGILANCIA Y CONTROL</a:t>
            </a:r>
            <a:endParaRPr lang="es-ES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9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942291" y="984061"/>
            <a:ext cx="3871918" cy="15065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787" y="68514"/>
            <a:ext cx="10806907" cy="549275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.- VIGILANCIA Y CONTROL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4020479"/>
              </p:ext>
            </p:extLst>
          </p:nvPr>
        </p:nvGraphicFramePr>
        <p:xfrm>
          <a:off x="814466" y="1113563"/>
          <a:ext cx="5148774" cy="220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7196" y="1383380"/>
            <a:ext cx="3445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¿CÓMO PODEMOS VIGILAR QUE TODO ESTÁ EN ORDEN?</a:t>
            </a:r>
            <a:endParaRPr lang="es-E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9788" y="4698609"/>
            <a:ext cx="222561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VIGILANCIA DE LA CONTAMINACIÓN</a:t>
            </a:r>
            <a:endParaRPr lang="es-E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10325" y="4590887"/>
            <a:ext cx="21101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MONITORES DE CONTAMINACIÓN SUPERFICIAL</a:t>
            </a:r>
            <a:endParaRPr lang="es-ES" b="1" dirty="0"/>
          </a:p>
        </p:txBody>
      </p:sp>
      <p:pic>
        <p:nvPicPr>
          <p:cNvPr id="9" name="Picture 13" descr="rp_lb124_topvi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34" y="3813497"/>
            <a:ext cx="1417638" cy="2060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p_lb145_with_pers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82" y="3601875"/>
            <a:ext cx="1428750" cy="2476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ze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96" y="3601875"/>
            <a:ext cx="14636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2912012" y="4840125"/>
            <a:ext cx="956603" cy="3367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787" y="68514"/>
            <a:ext cx="10806907" cy="549275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.- VIGILANCIA Y CONTROL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6" descr="proceso%2520de%2520lectur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21" y="4735849"/>
            <a:ext cx="143986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20050522_agfa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12" y="4688225"/>
            <a:ext cx="12906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461820" y="5890105"/>
            <a:ext cx="167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altLang="es-E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MENSUALMENTE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9269877" y="5855568"/>
            <a:ext cx="2533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s-ES" sz="1200" b="1" dirty="0"/>
              <a:t>GUARDAR DESPUÉS TRABAJO</a:t>
            </a:r>
          </a:p>
        </p:txBody>
      </p:sp>
      <p:pic>
        <p:nvPicPr>
          <p:cNvPr id="13" name="Picture 40" descr="cajonera-caj-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07" y="4810463"/>
            <a:ext cx="9334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1467" y="1073124"/>
            <a:ext cx="222561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VIGILANCIA DE LA IRRADIACIÓN</a:t>
            </a:r>
            <a:endParaRPr lang="es-E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66054" y="1099653"/>
            <a:ext cx="211015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MONITORES DE TASA DE DOSIS</a:t>
            </a:r>
            <a:endParaRPr lang="es-ES" b="1" dirty="0"/>
          </a:p>
        </p:txBody>
      </p:sp>
      <p:grpSp>
        <p:nvGrpSpPr>
          <p:cNvPr id="16" name="Group 30"/>
          <p:cNvGrpSpPr>
            <a:grpSpLocks noChangeAspect="1"/>
          </p:cNvGrpSpPr>
          <p:nvPr/>
        </p:nvGrpSpPr>
        <p:grpSpPr bwMode="auto">
          <a:xfrm>
            <a:off x="7653900" y="760711"/>
            <a:ext cx="3983550" cy="1328278"/>
            <a:chOff x="612" y="2673"/>
            <a:chExt cx="3878" cy="1293"/>
          </a:xfrm>
        </p:grpSpPr>
        <p:pic>
          <p:nvPicPr>
            <p:cNvPr id="17" name="Picture 22" descr="FH-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673"/>
              <a:ext cx="868" cy="129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3" descr="rss131_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673"/>
              <a:ext cx="1746" cy="129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8" descr="babyline8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673"/>
              <a:ext cx="1258" cy="129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975790" y="2916928"/>
            <a:ext cx="211015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DOSÍMETROS</a:t>
            </a:r>
            <a:endParaRPr lang="es-E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24842" y="4642652"/>
            <a:ext cx="6419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USO</a:t>
            </a:r>
            <a:endParaRPr lang="es-E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44370" y="5088554"/>
            <a:ext cx="14986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PERSONALES</a:t>
            </a:r>
            <a:endParaRPr lang="es-E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48665" y="4201896"/>
            <a:ext cx="9051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ÁREA</a:t>
            </a:r>
            <a:endParaRPr lang="es-ES" b="1" dirty="0"/>
          </a:p>
        </p:txBody>
      </p:sp>
      <p:sp>
        <p:nvSpPr>
          <p:cNvPr id="30" name="Right Arrow 29"/>
          <p:cNvSpPr/>
          <p:nvPr/>
        </p:nvSpPr>
        <p:spPr>
          <a:xfrm>
            <a:off x="3310795" y="1227095"/>
            <a:ext cx="912278" cy="30633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ight Arrow 30"/>
          <p:cNvSpPr/>
          <p:nvPr/>
        </p:nvSpPr>
        <p:spPr>
          <a:xfrm rot="5400000">
            <a:off x="1727893" y="2174319"/>
            <a:ext cx="912278" cy="30633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800178" y="3286260"/>
            <a:ext cx="98717" cy="1356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5" idx="3"/>
            <a:endCxn id="27" idx="1"/>
          </p:cNvCxnSpPr>
          <p:nvPr/>
        </p:nvCxnSpPr>
        <p:spPr>
          <a:xfrm flipV="1">
            <a:off x="1966755" y="4386562"/>
            <a:ext cx="481910" cy="4407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3"/>
            <a:endCxn id="26" idx="1"/>
          </p:cNvCxnSpPr>
          <p:nvPr/>
        </p:nvCxnSpPr>
        <p:spPr>
          <a:xfrm>
            <a:off x="1966755" y="4827318"/>
            <a:ext cx="477615" cy="445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6" idx="3"/>
            <a:endCxn id="6" idx="1"/>
          </p:cNvCxnSpPr>
          <p:nvPr/>
        </p:nvCxnSpPr>
        <p:spPr>
          <a:xfrm flipV="1">
            <a:off x="3943049" y="5273219"/>
            <a:ext cx="125616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" idx="3"/>
            <a:endCxn id="5" idx="1"/>
          </p:cNvCxnSpPr>
          <p:nvPr/>
        </p:nvCxnSpPr>
        <p:spPr>
          <a:xfrm flipV="1">
            <a:off x="6489850" y="5273218"/>
            <a:ext cx="80297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3"/>
            <a:endCxn id="13" idx="1"/>
          </p:cNvCxnSpPr>
          <p:nvPr/>
        </p:nvCxnSpPr>
        <p:spPr>
          <a:xfrm>
            <a:off x="8732683" y="5273218"/>
            <a:ext cx="1217724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ent-Up Arrow 51"/>
          <p:cNvSpPr/>
          <p:nvPr/>
        </p:nvSpPr>
        <p:spPr>
          <a:xfrm rot="5400000">
            <a:off x="2901220" y="5740246"/>
            <a:ext cx="851865" cy="477672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TextBox 52"/>
          <p:cNvSpPr txBox="1"/>
          <p:nvPr/>
        </p:nvSpPr>
        <p:spPr>
          <a:xfrm>
            <a:off x="3766934" y="6132567"/>
            <a:ext cx="2722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¡ALERTA PRECONCEPCIÓN!</a:t>
            </a:r>
            <a:endParaRPr lang="es-ES" b="1" dirty="0"/>
          </a:p>
        </p:txBody>
      </p:sp>
      <p:cxnSp>
        <p:nvCxnSpPr>
          <p:cNvPr id="55" name="Straight Arrow Connector 54"/>
          <p:cNvCxnSpPr>
            <a:stCxn id="15" idx="3"/>
            <a:endCxn id="19" idx="1"/>
          </p:cNvCxnSpPr>
          <p:nvPr/>
        </p:nvCxnSpPr>
        <p:spPr>
          <a:xfrm>
            <a:off x="6376207" y="1422819"/>
            <a:ext cx="1277693" cy="15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ÍNDICE</a:t>
            </a:r>
            <a:endParaRPr lang="es-ES" b="1" u="sng" dirty="0">
              <a:solidFill>
                <a:schemeClr val="accent6">
                  <a:lumMod val="75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654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AutoNum type="arabicParenR"/>
            </a:pPr>
            <a:r>
              <a:rPr lang="es-ES" sz="2400" dirty="0" smtClean="0">
                <a:cs typeface="Courier New" panose="02070309020205020404" pitchFamily="49" charset="0"/>
              </a:rPr>
              <a:t>INTRODUCCIÓN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s-ES" sz="2400" dirty="0" smtClean="0">
                <a:cs typeface="Courier New" panose="02070309020205020404" pitchFamily="49" charset="0"/>
              </a:rPr>
              <a:t>MAGNITUDES UTILIZADAS EN PROTECCIÓN RADIOLÓGICA</a:t>
            </a:r>
            <a:endParaRPr lang="es-ES" sz="2400" dirty="0" smtClean="0">
              <a:cs typeface="Courier New" panose="02070309020205020404" pitchFamily="49" charset="0"/>
            </a:endParaRP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s-ES" sz="2400" dirty="0" smtClean="0">
                <a:cs typeface="Courier New" panose="02070309020205020404" pitchFamily="49" charset="0"/>
              </a:rPr>
              <a:t>PRINCIPIOS DE LA PROTECCIÓN RADIOLÓGICA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s-ES" sz="2400" dirty="0" smtClean="0">
                <a:cs typeface="Courier New" panose="02070309020205020404" pitchFamily="49" charset="0"/>
              </a:rPr>
              <a:t>MEDIDAS BÁSICAS DE PROTECCIÓN RADIOLÓGICA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s-ES" sz="2400" dirty="0" smtClean="0">
                <a:cs typeface="Courier New" panose="02070309020205020404" pitchFamily="49" charset="0"/>
              </a:rPr>
              <a:t>VIGILANCIA Y CONTROL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s-ES" sz="2400" dirty="0" smtClean="0">
                <a:cs typeface="Courier New" panose="02070309020205020404" pitchFamily="49" charset="0"/>
              </a:rPr>
              <a:t>¿QUIÉN SE ENCARGA DE TODO ESTO?</a:t>
            </a:r>
            <a:endParaRPr lang="es-ES" sz="2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4133" y="17437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 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¿QUIÉN SE ENCARGA DE TODO ESTO?</a:t>
            </a:r>
            <a:endParaRPr lang="es-ES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787" y="68514"/>
            <a:ext cx="10806907" cy="549275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.- ¿QUIÉN SE ENCARGA DE TODO ESTO?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2" descr="Resultado de imagen de c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617789"/>
            <a:ext cx="2326325" cy="14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851094" y="2247656"/>
            <a:ext cx="10515600" cy="49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 algn="just" eaLnBrk="0" hangingPunct="0">
              <a:buNone/>
              <a:defRPr/>
            </a:pPr>
            <a:r>
              <a:rPr lang="es-ES" altLang="es-ES" sz="2200" b="1" dirty="0" smtClean="0"/>
              <a:t>El </a:t>
            </a:r>
            <a:r>
              <a:rPr lang="es-ES" altLang="es-ES" sz="2200" b="1" dirty="0"/>
              <a:t>Consejo de Seguridad Nuclear, </a:t>
            </a:r>
            <a:r>
              <a:rPr lang="es-ES" altLang="es-ES" sz="2200" dirty="0"/>
              <a:t>Creado en 1980 es el único Organismo competente en materia de Seguridad Nuclear y Protección Radiológica en España. Es un Ente de Derecho público independiente de la Administración Central del Estado. </a:t>
            </a:r>
            <a:endParaRPr lang="es-ES" altLang="es-ES" sz="2200" dirty="0" smtClean="0"/>
          </a:p>
          <a:p>
            <a:pPr marL="0" indent="0" algn="just" eaLnBrk="0" hangingPunct="0">
              <a:buNone/>
              <a:defRPr/>
            </a:pPr>
            <a:r>
              <a:rPr lang="es-ES" altLang="es-ES" sz="2200" b="1" dirty="0" smtClean="0"/>
              <a:t>FUNCIONES:</a:t>
            </a:r>
          </a:p>
          <a:p>
            <a:pPr algn="just" eaLnBrk="0" hangingPunct="0">
              <a:buFontTx/>
              <a:buChar char="-"/>
              <a:defRPr/>
            </a:pPr>
            <a:r>
              <a:rPr lang="es-ES" altLang="es-ES" sz="2200" dirty="0" smtClean="0"/>
              <a:t>Regula </a:t>
            </a:r>
            <a:r>
              <a:rPr lang="es-ES" altLang="es-ES" sz="2200" dirty="0"/>
              <a:t>el funcionamiento de las instalaciones nucleares y </a:t>
            </a:r>
            <a:r>
              <a:rPr lang="es-ES" altLang="es-ES" sz="2200" dirty="0" smtClean="0"/>
              <a:t>radiactivas</a:t>
            </a:r>
          </a:p>
          <a:p>
            <a:pPr algn="just" eaLnBrk="0" hangingPunct="0">
              <a:buFontTx/>
              <a:buChar char="-"/>
              <a:defRPr/>
            </a:pPr>
            <a:r>
              <a:rPr lang="es-ES" altLang="es-ES" sz="2200" dirty="0"/>
              <a:t>Propone reglamentación y </a:t>
            </a:r>
            <a:r>
              <a:rPr lang="es-ES" altLang="es-ES" sz="2200" dirty="0" smtClean="0"/>
              <a:t>normativa</a:t>
            </a:r>
          </a:p>
          <a:p>
            <a:pPr algn="just" eaLnBrk="0" hangingPunct="0">
              <a:buFontTx/>
              <a:buChar char="-"/>
              <a:defRPr/>
            </a:pPr>
            <a:r>
              <a:rPr lang="es-ES" altLang="es-ES" sz="2200" dirty="0"/>
              <a:t>Vigila el medio </a:t>
            </a:r>
            <a:r>
              <a:rPr lang="es-ES" altLang="es-ES" sz="2200" dirty="0" smtClean="0"/>
              <a:t>ambiente</a:t>
            </a:r>
          </a:p>
          <a:p>
            <a:pPr algn="just" eaLnBrk="0" hangingPunct="0">
              <a:buFontTx/>
              <a:buChar char="-"/>
              <a:defRPr/>
            </a:pPr>
            <a:r>
              <a:rPr lang="es-ES" altLang="es-ES" sz="2200" dirty="0" smtClean="0"/>
              <a:t>Concede licencias </a:t>
            </a:r>
            <a:r>
              <a:rPr lang="es-ES" altLang="es-ES" sz="2200" dirty="0"/>
              <a:t>de personal y </a:t>
            </a:r>
            <a:r>
              <a:rPr lang="es-ES" altLang="es-ES" sz="2200" dirty="0" smtClean="0"/>
              <a:t>controla </a:t>
            </a:r>
            <a:r>
              <a:rPr lang="es-ES" altLang="es-ES" sz="2200" dirty="0"/>
              <a:t>las dosis de los trabajadores</a:t>
            </a:r>
            <a:endParaRPr lang="es-ES" altLang="es-ES" sz="2200" dirty="0" smtClean="0"/>
          </a:p>
          <a:p>
            <a:pPr algn="just" eaLnBrk="0" hangingPunct="0">
              <a:buFontTx/>
              <a:buChar char="-"/>
              <a:defRPr/>
            </a:pPr>
            <a:r>
              <a:rPr lang="es-ES" altLang="es-ES" sz="2200" dirty="0" smtClean="0"/>
              <a:t>Proporciona apoyo técnico en caso de emergencia</a:t>
            </a:r>
          </a:p>
          <a:p>
            <a:pPr algn="just" eaLnBrk="0" hangingPunct="0">
              <a:buFontTx/>
              <a:buChar char="-"/>
              <a:defRPr/>
            </a:pPr>
            <a:r>
              <a:rPr lang="es-ES" altLang="es-ES" sz="2200" dirty="0"/>
              <a:t>Realiza y promueve planes de </a:t>
            </a:r>
            <a:r>
              <a:rPr lang="es-ES" altLang="es-ES" sz="2200" dirty="0" smtClean="0"/>
              <a:t>investigación</a:t>
            </a:r>
          </a:p>
          <a:p>
            <a:pPr algn="just" eaLnBrk="0" hangingPunct="0">
              <a:buFontTx/>
              <a:buChar char="-"/>
              <a:defRPr/>
            </a:pPr>
            <a:r>
              <a:rPr lang="es-ES" altLang="es-ES" sz="2200" b="1" dirty="0" smtClean="0">
                <a:solidFill>
                  <a:srgbClr val="0070C0"/>
                </a:solidFill>
              </a:rPr>
              <a:t>Informa a la opinión pública</a:t>
            </a:r>
          </a:p>
          <a:p>
            <a:pPr algn="just" eaLnBrk="0" hangingPunct="0">
              <a:buFontTx/>
              <a:buChar char="-"/>
              <a:defRPr/>
            </a:pPr>
            <a:endParaRPr lang="es-ES" alt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14206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069" y="2856496"/>
            <a:ext cx="3792196" cy="211657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403188" y="1397161"/>
            <a:ext cx="7104184" cy="2274507"/>
          </a:xfrm>
          <a:prstGeom prst="wedgeEllipseCallout">
            <a:avLst>
              <a:gd name="adj1" fmla="val -59051"/>
              <a:gd name="adj2" fmla="val 43945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5557692" y="1934249"/>
            <a:ext cx="5275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¡MUCHAS GRACIAS POR VUESTRA ATENCIÓN!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3853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3" y="17437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1) INTRODUCCIÓN</a:t>
            </a:r>
            <a:endParaRPr lang="es-ES" sz="4800" b="1" dirty="0">
              <a:solidFill>
                <a:schemeClr val="accent6">
                  <a:lumMod val="75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0000" y="90000"/>
            <a:ext cx="10515600" cy="54927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1.- INTRODUCCIÓN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991288"/>
              </p:ext>
            </p:extLst>
          </p:nvPr>
        </p:nvGraphicFramePr>
        <p:xfrm>
          <a:off x="379828" y="808085"/>
          <a:ext cx="5922498" cy="367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52511825"/>
              </p:ext>
            </p:extLst>
          </p:nvPr>
        </p:nvGraphicFramePr>
        <p:xfrm>
          <a:off x="5548098" y="808085"/>
          <a:ext cx="5922498" cy="367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0825496"/>
              </p:ext>
            </p:extLst>
          </p:nvPr>
        </p:nvGraphicFramePr>
        <p:xfrm>
          <a:off x="540000" y="4783017"/>
          <a:ext cx="11108049" cy="154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5759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02" y="90000"/>
            <a:ext cx="10515600" cy="54927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1.- INTRODUCCIÓN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9521601"/>
              </p:ext>
            </p:extLst>
          </p:nvPr>
        </p:nvGraphicFramePr>
        <p:xfrm>
          <a:off x="643943" y="1118911"/>
          <a:ext cx="108440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7431" y="772732"/>
            <a:ext cx="1035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¿DE QUÉ TIPO DE RADIACIÓN TENEMOS QUE PROTEGERNOS?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974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0000" y="90000"/>
            <a:ext cx="10515600" cy="54927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1.- INTRODUCCIÓN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0446" y="1527183"/>
            <a:ext cx="10901575" cy="1154162"/>
          </a:xfrm>
          <a:prstGeom prst="rect">
            <a:avLst/>
          </a:prstGeom>
          <a:solidFill>
            <a:srgbClr val="FFC000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7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50000"/>
              </a:spcBef>
              <a:buClr>
                <a:srgbClr val="990000"/>
              </a:buClr>
            </a:pPr>
            <a:r>
              <a:rPr lang="en-GB" altLang="es-ES" sz="2300" dirty="0" smtClean="0">
                <a:latin typeface="+mn-lt"/>
              </a:rPr>
              <a:t>“</a:t>
            </a:r>
            <a:r>
              <a:rPr lang="es-ES_tradnl" altLang="es-ES" sz="2300" dirty="0">
                <a:latin typeface="+mn-lt"/>
              </a:rPr>
              <a:t>La </a:t>
            </a:r>
            <a:r>
              <a:rPr lang="es-ES_tradnl" altLang="es-ES" sz="2000" b="1" dirty="0">
                <a:latin typeface="+mn-lt"/>
              </a:rPr>
              <a:t>PROTECCIÓN</a:t>
            </a:r>
            <a:r>
              <a:rPr lang="es-ES_tradnl" altLang="es-ES" sz="2300" dirty="0">
                <a:latin typeface="+mn-lt"/>
              </a:rPr>
              <a:t> de los individuos, sus descendientes y la humanidad en su conjunto contra los riesgos derivados de las actividades humanas que </a:t>
            </a:r>
            <a:r>
              <a:rPr lang="es-ES_tradnl" altLang="es-ES" sz="2300" dirty="0" smtClean="0">
                <a:latin typeface="+mn-lt"/>
              </a:rPr>
              <a:t>puedan </a:t>
            </a:r>
            <a:r>
              <a:rPr lang="es-ES_tradnl" altLang="es-ES" sz="2300" dirty="0" smtClean="0">
                <a:latin typeface="+mn-lt"/>
                <a:cs typeface="Times New Roman" pitchFamily="18" charset="0"/>
              </a:rPr>
              <a:t>implicar </a:t>
            </a:r>
            <a:r>
              <a:rPr lang="es-ES_tradnl" altLang="es-ES" sz="2300" dirty="0">
                <a:latin typeface="+mn-lt"/>
                <a:cs typeface="Times New Roman" pitchFamily="18" charset="0"/>
              </a:rPr>
              <a:t>exposición a radiaciones ionizantes</a:t>
            </a:r>
            <a:r>
              <a:rPr lang="es-ES_tradnl" altLang="es-ES" sz="2300" dirty="0">
                <a:latin typeface="+mn-lt"/>
              </a:rPr>
              <a:t>”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3052689" y="846379"/>
            <a:ext cx="658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DEFINICIÓN DE PROTECCIÓN RADIOLÓGICA</a:t>
            </a:r>
            <a:endParaRPr lang="es-E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21" y="3419475"/>
            <a:ext cx="2032313" cy="2032313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8" y="3419475"/>
            <a:ext cx="2482467" cy="2032313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960" y="3419475"/>
            <a:ext cx="3126306" cy="1757363"/>
          </a:xfrm>
          <a:prstGeom prst="rect">
            <a:avLst/>
          </a:prstGeom>
        </p:spPr>
      </p:pic>
      <p:pic>
        <p:nvPicPr>
          <p:cNvPr id="329" name="Picture 3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020" y="3419475"/>
            <a:ext cx="2900533" cy="20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4133" y="17437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2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) </a:t>
            </a:r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MAGNITUDES UTILIZADAS EN PROTECCIÓN RADIOLÓGICA</a:t>
            </a:r>
            <a:endParaRPr lang="es-ES" sz="4800" b="1" dirty="0">
              <a:solidFill>
                <a:schemeClr val="accent6">
                  <a:lumMod val="75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0000" y="90000"/>
            <a:ext cx="10515600" cy="54927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2.-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ourier New" panose="02070309020205020404" pitchFamily="49" charset="0"/>
              </a:rPr>
              <a:t>MAGNITUDES UTILIZADAS EN PROTECCIÓN RADIOLÓGICA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9317" y="998807"/>
            <a:ext cx="2833936" cy="14218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901036" y="1097254"/>
            <a:ext cx="233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1) </a:t>
            </a:r>
            <a:r>
              <a:rPr lang="es-ES" sz="2000" dirty="0" smtClean="0"/>
              <a:t>¿Cuánta </a:t>
            </a:r>
            <a:r>
              <a:rPr lang="es-ES" sz="2000" dirty="0" smtClean="0"/>
              <a:t>energía de la radiación “se queda” en el </a:t>
            </a:r>
            <a:r>
              <a:rPr lang="es-ES" sz="2000" dirty="0" smtClean="0"/>
              <a:t>tejido biológico</a:t>
            </a:r>
            <a:r>
              <a:rPr lang="es-ES" sz="2000" dirty="0" smtClean="0"/>
              <a:t>?</a:t>
            </a:r>
            <a:endParaRPr lang="es-ES" sz="2000" dirty="0"/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562731"/>
              </p:ext>
            </p:extLst>
          </p:nvPr>
        </p:nvGraphicFramePr>
        <p:xfrm>
          <a:off x="8498400" y="802052"/>
          <a:ext cx="164941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cuación" r:id="rId3" imgW="622030" imgH="393529" progId="Equation.3">
                  <p:embed/>
                </p:oleObj>
              </mc:Choice>
              <mc:Fallback>
                <p:oleObj name="Ecuación" r:id="rId3" imgW="62203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400" y="802052"/>
                        <a:ext cx="1649413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5877267" y="1031664"/>
            <a:ext cx="2234852" cy="10812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985032" y="1102623"/>
            <a:ext cx="196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DOSIS </a:t>
            </a:r>
            <a:r>
              <a:rPr lang="es-ES" sz="2000" b="1" dirty="0" smtClean="0"/>
              <a:t>ABSORBIDA</a:t>
            </a:r>
          </a:p>
          <a:p>
            <a:pPr algn="ctr"/>
            <a:r>
              <a:rPr lang="es-ES" sz="2000" dirty="0"/>
              <a:t>(</a:t>
            </a:r>
            <a:r>
              <a:rPr lang="es-ES" sz="2000" b="1" dirty="0"/>
              <a:t>Gy</a:t>
            </a:r>
            <a:r>
              <a:rPr lang="es-ES" sz="2000" dirty="0"/>
              <a:t>=J/Kg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689317" y="2834845"/>
            <a:ext cx="2833936" cy="9308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TextBox 25"/>
          <p:cNvSpPr txBox="1"/>
          <p:nvPr/>
        </p:nvSpPr>
        <p:spPr>
          <a:xfrm>
            <a:off x="809417" y="2921065"/>
            <a:ext cx="259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2) </a:t>
            </a:r>
            <a:r>
              <a:rPr lang="es-ES" sz="2000" dirty="0" smtClean="0"/>
              <a:t>¿Todos </a:t>
            </a:r>
            <a:r>
              <a:rPr lang="es-ES" sz="2000" dirty="0" smtClean="0"/>
              <a:t>los tipos de radiación son iguales?</a:t>
            </a:r>
            <a:endParaRPr lang="es-ES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712326" y="5043225"/>
            <a:ext cx="2810927" cy="1078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TextBox 27"/>
          <p:cNvSpPr txBox="1"/>
          <p:nvPr/>
        </p:nvSpPr>
        <p:spPr>
          <a:xfrm>
            <a:off x="905339" y="5106066"/>
            <a:ext cx="249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3) </a:t>
            </a:r>
            <a:r>
              <a:rPr lang="es-ES" sz="2000" dirty="0" smtClean="0"/>
              <a:t>¿Todos </a:t>
            </a:r>
            <a:r>
              <a:rPr lang="es-ES" sz="2000" dirty="0" smtClean="0"/>
              <a:t>los órganos se comportan igual ante la radiación?</a:t>
            </a:r>
            <a:endParaRPr lang="es-E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6777289" y="2895460"/>
            <a:ext cx="2234852" cy="10420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TextBox 31"/>
          <p:cNvSpPr txBox="1"/>
          <p:nvPr/>
        </p:nvSpPr>
        <p:spPr>
          <a:xfrm>
            <a:off x="6883751" y="2921827"/>
            <a:ext cx="196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DOSIS </a:t>
            </a:r>
          </a:p>
          <a:p>
            <a:pPr algn="ctr"/>
            <a:r>
              <a:rPr lang="es-ES" sz="2000" b="1" dirty="0" smtClean="0"/>
              <a:t>EQUIVALENTE</a:t>
            </a:r>
          </a:p>
          <a:p>
            <a:pPr algn="ctr"/>
            <a:r>
              <a:rPr lang="es-ES" sz="2000" dirty="0"/>
              <a:t>(</a:t>
            </a:r>
            <a:r>
              <a:rPr lang="es-ES" sz="2000" b="1" dirty="0"/>
              <a:t>Sv</a:t>
            </a:r>
            <a:r>
              <a:rPr lang="es-ES" sz="2000" dirty="0"/>
              <a:t>=J/Kg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33" name="Rounded Rectangle 32"/>
          <p:cNvSpPr/>
          <p:nvPr/>
        </p:nvSpPr>
        <p:spPr>
          <a:xfrm>
            <a:off x="7227754" y="4998202"/>
            <a:ext cx="2234852" cy="1059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TextBox 33"/>
          <p:cNvSpPr txBox="1"/>
          <p:nvPr/>
        </p:nvSpPr>
        <p:spPr>
          <a:xfrm>
            <a:off x="7353629" y="5041749"/>
            <a:ext cx="196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DOSIS </a:t>
            </a:r>
          </a:p>
          <a:p>
            <a:pPr algn="ctr"/>
            <a:r>
              <a:rPr lang="es-ES" sz="2000" b="1" dirty="0" smtClean="0"/>
              <a:t>EFECTIVA</a:t>
            </a:r>
          </a:p>
          <a:p>
            <a:pPr algn="ctr"/>
            <a:r>
              <a:rPr lang="es-ES" sz="2000" dirty="0"/>
              <a:t>(</a:t>
            </a:r>
            <a:r>
              <a:rPr lang="es-ES" sz="2000" b="1" dirty="0"/>
              <a:t>Sv</a:t>
            </a:r>
            <a:r>
              <a:rPr lang="es-ES" sz="2000" dirty="0"/>
              <a:t>=J/Kg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35" name="Right Arrow 34"/>
          <p:cNvSpPr/>
          <p:nvPr/>
        </p:nvSpPr>
        <p:spPr>
          <a:xfrm>
            <a:off x="3631018" y="1387035"/>
            <a:ext cx="2196405" cy="4079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ight Arrow 29"/>
          <p:cNvSpPr/>
          <p:nvPr/>
        </p:nvSpPr>
        <p:spPr>
          <a:xfrm>
            <a:off x="3666839" y="3071026"/>
            <a:ext cx="2990350" cy="4079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9191683" y="2895820"/>
            <a:ext cx="2425061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" sz="2800" dirty="0"/>
              <a:t>H</a:t>
            </a:r>
            <a:r>
              <a:rPr lang="es-ES_tradnl" altLang="es-ES" sz="2800" baseline="-25000" dirty="0"/>
              <a:t>T</a:t>
            </a:r>
            <a:r>
              <a:rPr lang="es-ES" altLang="es-ES" sz="2800" dirty="0"/>
              <a:t>=</a:t>
            </a:r>
            <a:r>
              <a:rPr lang="es-ES" altLang="es-ES" sz="2800" dirty="0">
                <a:latin typeface="Symbol" panose="05050102010706020507" pitchFamily="18" charset="2"/>
              </a:rPr>
              <a:t>S</a:t>
            </a:r>
            <a:r>
              <a:rPr lang="es-ES" altLang="es-ES" sz="2800" dirty="0"/>
              <a:t> w</a:t>
            </a:r>
            <a:r>
              <a:rPr lang="es-ES_tradnl" altLang="es-ES" sz="2800" baseline="-25000" dirty="0"/>
              <a:t>R</a:t>
            </a:r>
            <a:r>
              <a:rPr lang="es-ES" altLang="es-ES" sz="2800" dirty="0"/>
              <a:t>·</a:t>
            </a:r>
            <a:r>
              <a:rPr lang="es-ES_tradnl" altLang="es-ES" sz="2800" dirty="0"/>
              <a:t>D</a:t>
            </a:r>
            <a:r>
              <a:rPr lang="es-ES" altLang="es-ES" sz="2800" baseline="-25000" dirty="0"/>
              <a:t>T</a:t>
            </a:r>
            <a:r>
              <a:rPr lang="es-ES_tradnl" altLang="es-ES" sz="2800" baseline="-25000" dirty="0"/>
              <a:t>,R</a:t>
            </a:r>
            <a:endParaRPr lang="es-ES" altLang="es-ES" sz="2800" baseline="-25000" dirty="0"/>
          </a:p>
        </p:txBody>
      </p:sp>
      <p:sp>
        <p:nvSpPr>
          <p:cNvPr id="44" name="Rectangle 121"/>
          <p:cNvSpPr>
            <a:spLocks noChangeArrowheads="1"/>
          </p:cNvSpPr>
          <p:nvPr/>
        </p:nvSpPr>
        <p:spPr bwMode="auto">
          <a:xfrm>
            <a:off x="9737929" y="4998202"/>
            <a:ext cx="192841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" sz="2800" dirty="0"/>
              <a:t>E =</a:t>
            </a:r>
            <a:r>
              <a:rPr lang="es-ES" altLang="es-ES" sz="2800" dirty="0">
                <a:latin typeface="Symbol" panose="05050102010706020507" pitchFamily="18" charset="2"/>
              </a:rPr>
              <a:t>S</a:t>
            </a:r>
            <a:r>
              <a:rPr lang="es-ES" altLang="es-ES" sz="2800" dirty="0"/>
              <a:t> </a:t>
            </a:r>
            <a:r>
              <a:rPr lang="es-ES" altLang="es-ES" sz="2800" dirty="0" err="1"/>
              <a:t>w</a:t>
            </a:r>
            <a:r>
              <a:rPr lang="es-ES" altLang="es-ES" sz="2800" baseline="-25000" dirty="0" err="1"/>
              <a:t>T</a:t>
            </a:r>
            <a:r>
              <a:rPr lang="es-ES" altLang="es-ES" sz="2800" dirty="0" err="1"/>
              <a:t>·H</a:t>
            </a:r>
            <a:r>
              <a:rPr lang="es-ES" altLang="es-ES" sz="2800" baseline="-25000" dirty="0" err="1"/>
              <a:t>T</a:t>
            </a:r>
            <a:endParaRPr lang="es-ES" altLang="es-ES" sz="2800" baseline="-25000" dirty="0"/>
          </a:p>
        </p:txBody>
      </p:sp>
      <p:sp>
        <p:nvSpPr>
          <p:cNvPr id="47" name="Right Arrow 46"/>
          <p:cNvSpPr/>
          <p:nvPr/>
        </p:nvSpPr>
        <p:spPr>
          <a:xfrm>
            <a:off x="3666838" y="5409915"/>
            <a:ext cx="3440816" cy="4079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345179" y="1794998"/>
            <a:ext cx="332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(Concepto genérico)</a:t>
            </a:r>
            <a:endParaRPr lang="es-ES" dirty="0"/>
          </a:p>
        </p:txBody>
      </p:sp>
      <p:sp>
        <p:nvSpPr>
          <p:cNvPr id="50" name="TextBox 49"/>
          <p:cNvSpPr txBox="1"/>
          <p:nvPr/>
        </p:nvSpPr>
        <p:spPr>
          <a:xfrm>
            <a:off x="9191683" y="3429658"/>
            <a:ext cx="300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(D</a:t>
            </a:r>
            <a:r>
              <a:rPr lang="es-ES" dirty="0" smtClean="0"/>
              <a:t> </a:t>
            </a:r>
            <a:r>
              <a:rPr lang="es-ES_tradnl" dirty="0">
                <a:solidFill>
                  <a:srgbClr val="000000"/>
                </a:solidFill>
              </a:rPr>
              <a:t>x</a:t>
            </a:r>
            <a:r>
              <a:rPr lang="es-ES_tradnl" altLang="es-ES" dirty="0" smtClean="0">
                <a:solidFill>
                  <a:srgbClr val="000000"/>
                </a:solidFill>
              </a:rPr>
              <a:t> factor </a:t>
            </a:r>
            <a:r>
              <a:rPr lang="es-ES_tradnl" altLang="es-ES" dirty="0">
                <a:solidFill>
                  <a:srgbClr val="000000"/>
                </a:solidFill>
              </a:rPr>
              <a:t>de ponderación de la </a:t>
            </a:r>
            <a:r>
              <a:rPr lang="es-ES_tradnl" altLang="es-ES" dirty="0" smtClean="0">
                <a:solidFill>
                  <a:srgbClr val="000000"/>
                </a:solidFill>
              </a:rPr>
              <a:t>radiación)</a:t>
            </a:r>
            <a:endParaRPr lang="es-ES" dirty="0"/>
          </a:p>
        </p:txBody>
      </p:sp>
      <p:sp>
        <p:nvSpPr>
          <p:cNvPr id="51" name="TextBox 50"/>
          <p:cNvSpPr txBox="1"/>
          <p:nvPr/>
        </p:nvSpPr>
        <p:spPr>
          <a:xfrm>
            <a:off x="9462606" y="5475398"/>
            <a:ext cx="280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(H</a:t>
            </a:r>
            <a:r>
              <a:rPr lang="es-ES" dirty="0" smtClean="0"/>
              <a:t> </a:t>
            </a:r>
            <a:r>
              <a:rPr lang="es-ES_tradnl" dirty="0">
                <a:solidFill>
                  <a:srgbClr val="000000"/>
                </a:solidFill>
              </a:rPr>
              <a:t>x</a:t>
            </a:r>
            <a:r>
              <a:rPr lang="es-ES_tradnl" altLang="es-ES" dirty="0" smtClean="0">
                <a:solidFill>
                  <a:srgbClr val="000000"/>
                </a:solidFill>
              </a:rPr>
              <a:t> factor </a:t>
            </a:r>
            <a:r>
              <a:rPr lang="es-ES_tradnl" altLang="es-ES" dirty="0">
                <a:solidFill>
                  <a:srgbClr val="000000"/>
                </a:solidFill>
              </a:rPr>
              <a:t>de </a:t>
            </a:r>
            <a:r>
              <a:rPr lang="es-ES_tradnl" altLang="es-ES" dirty="0" smtClean="0">
                <a:solidFill>
                  <a:srgbClr val="000000"/>
                </a:solidFill>
              </a:rPr>
              <a:t>ponderación órgano/tejido)</a:t>
            </a:r>
            <a:endParaRPr lang="es-E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227754" y="2183229"/>
            <a:ext cx="576843" cy="651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894715" y="3981037"/>
            <a:ext cx="450464" cy="9528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4394" y="3765658"/>
            <a:ext cx="62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NO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4393" y="6121729"/>
            <a:ext cx="62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NO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40000" y="90000"/>
            <a:ext cx="10515600" cy="549275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.-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MAGNITUDES UTILIZADAS EN PROTECCIÓN RADIOLÓGICA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3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11012919"/>
              </p:ext>
            </p:extLst>
          </p:nvPr>
        </p:nvGraphicFramePr>
        <p:xfrm>
          <a:off x="2663023" y="1020491"/>
          <a:ext cx="7142159" cy="535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iapositiva" r:id="rId3" imgW="3780998" imgH="2834499" progId="PowerPoint.Slide.8">
                  <p:embed/>
                </p:oleObj>
              </mc:Choice>
              <mc:Fallback>
                <p:oleObj name="Diapositiva" r:id="rId3" imgW="3780998" imgH="2834499" progId="PowerPoint.Slid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023" y="1020491"/>
                        <a:ext cx="7142159" cy="53549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5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1285</TotalTime>
  <Words>846</Words>
  <Application>Microsoft Office PowerPoint</Application>
  <PresentationFormat>Widescreen</PresentationFormat>
  <Paragraphs>133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Ecuación</vt:lpstr>
      <vt:lpstr>Diapositiva</vt:lpstr>
      <vt:lpstr>Documento</vt:lpstr>
      <vt:lpstr>Document</vt:lpstr>
      <vt:lpstr>PROTECCIÓN RADIOLÓGICA</vt:lpstr>
      <vt:lpstr>ÍNDICE</vt:lpstr>
      <vt:lpstr>1) INTRODUCCIÓN</vt:lpstr>
      <vt:lpstr>1.- INTRODUCCIÓN</vt:lpstr>
      <vt:lpstr>1.- INTRODUCCIÓN</vt:lpstr>
      <vt:lpstr>1.- INTRODUCCIÓN</vt:lpstr>
      <vt:lpstr>2) MAGNITUDES UTILIZADAS EN PROTECCIÓN RADIOLÓGICA</vt:lpstr>
      <vt:lpstr>2.- MAGNITUDES UTILIZADAS EN PROTECCIÓN RADIOLÓGICA</vt:lpstr>
      <vt:lpstr>2.- MAGNITUDES UTILIZADAS EN PROTECCIÓN RADIOLÓGICA</vt:lpstr>
      <vt:lpstr>3) PRINCIPIOS DE LA PROTECCIÓN RADIOLÓGICA</vt:lpstr>
      <vt:lpstr>3.- PRINCIPIOS DE LA PROTECCIÓN RADIOLÓGICA</vt:lpstr>
      <vt:lpstr>3.- PRINCIPIOS DE LA PROTECCIÓN RADIOLÓGICA</vt:lpstr>
      <vt:lpstr>3.- PRINCIPIOS DE LA PROTECCIÓN RADIOLÓGICA</vt:lpstr>
      <vt:lpstr>4) MEDIDAS BÁSICAS DE PROTECCIÓN RADIOLÓGICA</vt:lpstr>
      <vt:lpstr>4.- MEDIDAS BÁSICAS DE PROTECCIÓN RADIOLÓGICA</vt:lpstr>
      <vt:lpstr>4.- MEDIDAS BÁSICAS DE PROTECCIÓN RADIOLÓGICA</vt:lpstr>
      <vt:lpstr>5) VIGILANCIA Y CONTROL</vt:lpstr>
      <vt:lpstr>5.- VIGILANCIA Y CONTROL</vt:lpstr>
      <vt:lpstr>5.- VIGILANCIA Y CONTROL</vt:lpstr>
      <vt:lpstr>5) ¿QUIÉN SE ENCARGA DE TODO ESTO?</vt:lpstr>
      <vt:lpstr>6.- ¿QUIÉN SE ENCARGA DE TODO ESTO?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Ainhoa</dc:creator>
  <cp:lastModifiedBy>Ainhoa</cp:lastModifiedBy>
  <cp:revision>202</cp:revision>
  <dcterms:created xsi:type="dcterms:W3CDTF">2019-11-02T19:09:07Z</dcterms:created>
  <dcterms:modified xsi:type="dcterms:W3CDTF">2019-11-18T19:24:17Z</dcterms:modified>
</cp:coreProperties>
</file>