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6" r:id="rId4"/>
    <p:sldId id="277" r:id="rId5"/>
    <p:sldId id="258" r:id="rId6"/>
    <p:sldId id="261" r:id="rId7"/>
    <p:sldId id="260" r:id="rId8"/>
    <p:sldId id="278" r:id="rId9"/>
    <p:sldId id="283" r:id="rId10"/>
    <p:sldId id="263" r:id="rId11"/>
    <p:sldId id="279" r:id="rId12"/>
    <p:sldId id="274" r:id="rId13"/>
    <p:sldId id="275" r:id="rId14"/>
    <p:sldId id="280" r:id="rId15"/>
    <p:sldId id="272" r:id="rId16"/>
    <p:sldId id="273" r:id="rId17"/>
    <p:sldId id="257" r:id="rId18"/>
    <p:sldId id="262" r:id="rId19"/>
    <p:sldId id="287" r:id="rId20"/>
    <p:sldId id="264" r:id="rId21"/>
    <p:sldId id="265" r:id="rId22"/>
    <p:sldId id="266" r:id="rId23"/>
    <p:sldId id="267" r:id="rId24"/>
    <p:sldId id="285" r:id="rId25"/>
    <p:sldId id="281" r:id="rId26"/>
    <p:sldId id="284" r:id="rId27"/>
    <p:sldId id="276" r:id="rId28"/>
    <p:sldId id="268"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70" d="100"/>
          <a:sy n="70"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60000"/>
            <a:lumOff val="4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60000"/>
            <a:lumOff val="4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60000"/>
            <a:lumOff val="4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60000"/>
            <a:lumOff val="4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60000"/>
            <a:lumOff val="4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7235C79C-E53D-44BF-9514-3DE64A59C45D}" srcId="{707F75A1-B8FA-4E13-8909-1F098319C332}" destId="{A6B78C68-79E7-4783-BC50-409DC69A235D}" srcOrd="1" destOrd="0" parTransId="{FB541ED1-D663-41F3-8821-302BFAD37945}" sibTransId="{0371CCFC-3543-4FBB-B869-D24788BAE070}"/>
    <dgm:cxn modelId="{AD74683B-39F5-4391-AD4E-BB5E06FAC343}" srcId="{707F75A1-B8FA-4E13-8909-1F098319C332}" destId="{C07CD6CC-0BAA-427F-AB36-8EB73BA61615}" srcOrd="4" destOrd="0" parTransId="{3F97A85D-976D-4878-B6C4-ECD24BF1EEA9}" sibTransId="{21FB9B8E-F56F-4991-89B1-C5F8052667BA}"/>
    <dgm:cxn modelId="{5EB7C1F1-BD45-45BF-BD1E-48BFEB83E718}" type="presOf" srcId="{C07CD6CC-0BAA-427F-AB36-8EB73BA61615}" destId="{EF79883E-4534-455E-BD00-D66EB36080B5}" srcOrd="0" destOrd="0" presId="urn:microsoft.com/office/officeart/2008/layout/VerticalCurvedList"/>
    <dgm:cxn modelId="{F7ECAD37-A75C-48C4-AB0C-999B94B769BC}" srcId="{707F75A1-B8FA-4E13-8909-1F098319C332}" destId="{BA1C82A7-B9F9-4024-91BF-23F5F455ED9C}" srcOrd="3" destOrd="0" parTransId="{BEE02EAE-6F81-4834-B3A3-D23EC3E58A59}" sibTransId="{6303278A-7BCB-434E-AD61-FD7A7EB4D829}"/>
    <dgm:cxn modelId="{2752F96E-B4BB-462F-A703-9E604E9F7B24}" type="presOf" srcId="{BA1C82A7-B9F9-4024-91BF-23F5F455ED9C}" destId="{1AB9CA70-A9C4-452B-ADDF-29487C2044FD}" srcOrd="0" destOrd="0" presId="urn:microsoft.com/office/officeart/2008/layout/VerticalCurvedList"/>
    <dgm:cxn modelId="{EFB9DB22-5B7F-4D7A-8FC0-744AA67B45BF}" type="presOf" srcId="{707F75A1-B8FA-4E13-8909-1F098319C332}" destId="{410BA007-D9AE-4270-B261-D4412A4CF06D}" srcOrd="0" destOrd="0" presId="urn:microsoft.com/office/officeart/2008/layout/VerticalCurvedList"/>
    <dgm:cxn modelId="{C6AEB6F4-835F-40F4-8D73-8BA86A6BDF27}" type="presOf" srcId="{F36918C7-23FE-4B1F-9271-B1CC0E73E636}" destId="{757F86D3-5C40-485F-B158-3C10ACEFFD6B}"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DAFCCB3A-14AD-4444-BA8C-57531D41A763}" type="presOf" srcId="{61F702A3-532D-48C3-8C9C-9D4A278F1C3F}" destId="{89BD76DB-9C65-4EC1-A9D1-81CF3BD1FEB6}" srcOrd="0" destOrd="0" presId="urn:microsoft.com/office/officeart/2008/layout/VerticalCurvedList"/>
    <dgm:cxn modelId="{51FABF41-F77B-4F73-BAD2-EC250031DAFE}" type="presOf" srcId="{A6B78C68-79E7-4783-BC50-409DC69A235D}" destId="{78A05113-04A3-4714-AD45-755A4C1A5F44}" srcOrd="0" destOrd="0" presId="urn:microsoft.com/office/officeart/2008/layout/VerticalCurvedList"/>
    <dgm:cxn modelId="{BFB7AA8C-9215-4D31-93C9-27892B5B0307}" srcId="{707F75A1-B8FA-4E13-8909-1F098319C332}" destId="{6B97809D-0F5A-49F4-AE99-217A8EEE2FA3}" srcOrd="0" destOrd="0" parTransId="{D2D60291-07D3-4D6A-B6E6-C4C9C4261E30}" sibTransId="{F36918C7-23FE-4B1F-9271-B1CC0E73E636}"/>
    <dgm:cxn modelId="{45A4026E-A025-4DE6-A51C-5AF152BDDB09}" type="presOf" srcId="{6B97809D-0F5A-49F4-AE99-217A8EEE2FA3}" destId="{98FC9B3E-D4BA-4382-9172-59ADEB5EC55F}" srcOrd="0" destOrd="0" presId="urn:microsoft.com/office/officeart/2008/layout/VerticalCurvedList"/>
    <dgm:cxn modelId="{BF47A14A-25AF-44D9-9749-DC60D97C63A4}" type="presParOf" srcId="{410BA007-D9AE-4270-B261-D4412A4CF06D}" destId="{F16441A1-8AC8-41CE-B613-296F1C0B364D}" srcOrd="0" destOrd="0" presId="urn:microsoft.com/office/officeart/2008/layout/VerticalCurvedList"/>
    <dgm:cxn modelId="{51B28DF9-2A91-4A29-BDF7-67EE97343299}" type="presParOf" srcId="{F16441A1-8AC8-41CE-B613-296F1C0B364D}" destId="{EED12ED5-BC5B-4CFC-B31E-A0B414B549DB}" srcOrd="0" destOrd="0" presId="urn:microsoft.com/office/officeart/2008/layout/VerticalCurvedList"/>
    <dgm:cxn modelId="{B402CD1F-5854-40C9-ACDA-94B5B575248F}" type="presParOf" srcId="{EED12ED5-BC5B-4CFC-B31E-A0B414B549DB}" destId="{D1D09AD0-EC88-4949-B56C-DA21DDD427F0}" srcOrd="0" destOrd="0" presId="urn:microsoft.com/office/officeart/2008/layout/VerticalCurvedList"/>
    <dgm:cxn modelId="{401D051F-0A6E-4808-8A83-2EDBB6659287}" type="presParOf" srcId="{EED12ED5-BC5B-4CFC-B31E-A0B414B549DB}" destId="{757F86D3-5C40-485F-B158-3C10ACEFFD6B}" srcOrd="1" destOrd="0" presId="urn:microsoft.com/office/officeart/2008/layout/VerticalCurvedList"/>
    <dgm:cxn modelId="{0BFDD025-B3FE-407C-BF23-C685445F65AC}" type="presParOf" srcId="{EED12ED5-BC5B-4CFC-B31E-A0B414B549DB}" destId="{E1AE55C5-1E16-4A65-84EE-AE73B6227A6F}" srcOrd="2" destOrd="0" presId="urn:microsoft.com/office/officeart/2008/layout/VerticalCurvedList"/>
    <dgm:cxn modelId="{BB98830B-42CB-4EE8-A9C7-08861F32E6F5}" type="presParOf" srcId="{EED12ED5-BC5B-4CFC-B31E-A0B414B549DB}" destId="{C6539BED-9D33-4D48-BD45-033D7663EF8B}" srcOrd="3" destOrd="0" presId="urn:microsoft.com/office/officeart/2008/layout/VerticalCurvedList"/>
    <dgm:cxn modelId="{08FA5F54-3C3A-47E0-872E-71970C8EEDC7}" type="presParOf" srcId="{F16441A1-8AC8-41CE-B613-296F1C0B364D}" destId="{98FC9B3E-D4BA-4382-9172-59ADEB5EC55F}" srcOrd="1" destOrd="0" presId="urn:microsoft.com/office/officeart/2008/layout/VerticalCurvedList"/>
    <dgm:cxn modelId="{FD382696-DC34-4E89-BF35-A90752E92CA9}" type="presParOf" srcId="{F16441A1-8AC8-41CE-B613-296F1C0B364D}" destId="{150C4A29-1EB9-4258-8D24-46F8AA4655FB}" srcOrd="2" destOrd="0" presId="urn:microsoft.com/office/officeart/2008/layout/VerticalCurvedList"/>
    <dgm:cxn modelId="{EA8DEA15-4345-419F-A719-B792F5F1E57D}" type="presParOf" srcId="{150C4A29-1EB9-4258-8D24-46F8AA4655FB}" destId="{413702DD-6622-4A0A-95E1-ADE1B11DC0AB}" srcOrd="0" destOrd="0" presId="urn:microsoft.com/office/officeart/2008/layout/VerticalCurvedList"/>
    <dgm:cxn modelId="{4D225BDD-0AE8-46CB-A8F3-507DB3D6FF8E}" type="presParOf" srcId="{F16441A1-8AC8-41CE-B613-296F1C0B364D}" destId="{78A05113-04A3-4714-AD45-755A4C1A5F44}" srcOrd="3" destOrd="0" presId="urn:microsoft.com/office/officeart/2008/layout/VerticalCurvedList"/>
    <dgm:cxn modelId="{9BD270C4-20BE-471B-9734-940207AF82CB}" type="presParOf" srcId="{F16441A1-8AC8-41CE-B613-296F1C0B364D}" destId="{0DBA3715-DCD7-4493-B6E7-97D5CB1A3D56}" srcOrd="4" destOrd="0" presId="urn:microsoft.com/office/officeart/2008/layout/VerticalCurvedList"/>
    <dgm:cxn modelId="{5C3A3ECD-9AFE-4976-B2C8-2B356C8E18A2}" type="presParOf" srcId="{0DBA3715-DCD7-4493-B6E7-97D5CB1A3D56}" destId="{453F749E-1A62-4554-B4CD-548EE6AEDC71}" srcOrd="0" destOrd="0" presId="urn:microsoft.com/office/officeart/2008/layout/VerticalCurvedList"/>
    <dgm:cxn modelId="{0EE322AA-5F35-46CC-B154-E569A7914DB6}" type="presParOf" srcId="{F16441A1-8AC8-41CE-B613-296F1C0B364D}" destId="{89BD76DB-9C65-4EC1-A9D1-81CF3BD1FEB6}" srcOrd="5" destOrd="0" presId="urn:microsoft.com/office/officeart/2008/layout/VerticalCurvedList"/>
    <dgm:cxn modelId="{A5AF9B17-5204-4912-B34E-1ECF02F43ABE}" type="presParOf" srcId="{F16441A1-8AC8-41CE-B613-296F1C0B364D}" destId="{A61DFD07-237E-49FE-8B33-B2588F0E4C16}" srcOrd="6" destOrd="0" presId="urn:microsoft.com/office/officeart/2008/layout/VerticalCurvedList"/>
    <dgm:cxn modelId="{637D9148-972F-4331-BAC6-842A27BEBB26}" type="presParOf" srcId="{A61DFD07-237E-49FE-8B33-B2588F0E4C16}" destId="{4C90F781-238E-43E1-B7AF-2509FCCC822F}" srcOrd="0" destOrd="0" presId="urn:microsoft.com/office/officeart/2008/layout/VerticalCurvedList"/>
    <dgm:cxn modelId="{87DB67E1-7E34-4C4B-BCF5-E3576024F258}" type="presParOf" srcId="{F16441A1-8AC8-41CE-B613-296F1C0B364D}" destId="{1AB9CA70-A9C4-452B-ADDF-29487C2044FD}" srcOrd="7" destOrd="0" presId="urn:microsoft.com/office/officeart/2008/layout/VerticalCurvedList"/>
    <dgm:cxn modelId="{F7C90263-BD46-45F5-8053-72AABA35D68A}" type="presParOf" srcId="{F16441A1-8AC8-41CE-B613-296F1C0B364D}" destId="{8AC16DF9-E94B-4C8E-94F8-1B78C1EB2D0B}" srcOrd="8" destOrd="0" presId="urn:microsoft.com/office/officeart/2008/layout/VerticalCurvedList"/>
    <dgm:cxn modelId="{ED6308CF-88BC-49AD-9D82-ECC2A9DD7D3A}" type="presParOf" srcId="{8AC16DF9-E94B-4C8E-94F8-1B78C1EB2D0B}" destId="{747F3EC4-0A95-45FB-BDF5-F554ECC25B2A}" srcOrd="0" destOrd="0" presId="urn:microsoft.com/office/officeart/2008/layout/VerticalCurvedList"/>
    <dgm:cxn modelId="{85D8C8A7-DD34-4788-AA0D-E06233E250DC}" type="presParOf" srcId="{F16441A1-8AC8-41CE-B613-296F1C0B364D}" destId="{EF79883E-4534-455E-BD00-D66EB36080B5}" srcOrd="9" destOrd="0" presId="urn:microsoft.com/office/officeart/2008/layout/VerticalCurvedList"/>
    <dgm:cxn modelId="{63BF9616-20FF-41CE-8DC1-63C95473DF23}" type="presParOf" srcId="{F16441A1-8AC8-41CE-B613-296F1C0B364D}" destId="{632294EA-6EBD-4236-BAC2-0A02006B25A9}" srcOrd="10" destOrd="0" presId="urn:microsoft.com/office/officeart/2008/layout/VerticalCurvedList"/>
    <dgm:cxn modelId="{0C427A59-6B63-49AB-A3AE-44A65F06F073}"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5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60000"/>
            <a:lumOff val="4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60000"/>
            <a:lumOff val="4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60000"/>
            <a:lumOff val="4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60000"/>
            <a:lumOff val="4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EC43E79E-FACE-48D7-A430-6B9822132FA8}" type="presOf" srcId="{61F702A3-532D-48C3-8C9C-9D4A278F1C3F}" destId="{89BD76DB-9C65-4EC1-A9D1-81CF3BD1FEB6}" srcOrd="0" destOrd="0" presId="urn:microsoft.com/office/officeart/2008/layout/VerticalCurvedList"/>
    <dgm:cxn modelId="{7235C79C-E53D-44BF-9514-3DE64A59C45D}" srcId="{707F75A1-B8FA-4E13-8909-1F098319C332}" destId="{A6B78C68-79E7-4783-BC50-409DC69A235D}" srcOrd="1" destOrd="0" parTransId="{FB541ED1-D663-41F3-8821-302BFAD37945}" sibTransId="{0371CCFC-3543-4FBB-B869-D24788BAE070}"/>
    <dgm:cxn modelId="{9B982642-E67C-4325-8B89-BE7BD54650FE}" type="presOf" srcId="{C07CD6CC-0BAA-427F-AB36-8EB73BA61615}" destId="{EF79883E-4534-455E-BD00-D66EB36080B5}" srcOrd="0" destOrd="0" presId="urn:microsoft.com/office/officeart/2008/layout/VerticalCurvedList"/>
    <dgm:cxn modelId="{AD74683B-39F5-4391-AD4E-BB5E06FAC343}" srcId="{707F75A1-B8FA-4E13-8909-1F098319C332}" destId="{C07CD6CC-0BAA-427F-AB36-8EB73BA61615}" srcOrd="4" destOrd="0" parTransId="{3F97A85D-976D-4878-B6C4-ECD24BF1EEA9}" sibTransId="{21FB9B8E-F56F-4991-89B1-C5F8052667BA}"/>
    <dgm:cxn modelId="{4BBABE98-F265-417E-91E3-59721657D047}" type="presOf" srcId="{F36918C7-23FE-4B1F-9271-B1CC0E73E636}" destId="{757F86D3-5C40-485F-B158-3C10ACEFFD6B}" srcOrd="0" destOrd="0" presId="urn:microsoft.com/office/officeart/2008/layout/VerticalCurvedList"/>
    <dgm:cxn modelId="{BFB7AA8C-9215-4D31-93C9-27892B5B0307}" srcId="{707F75A1-B8FA-4E13-8909-1F098319C332}" destId="{6B97809D-0F5A-49F4-AE99-217A8EEE2FA3}" srcOrd="0" destOrd="0" parTransId="{D2D60291-07D3-4D6A-B6E6-C4C9C4261E30}" sibTransId="{F36918C7-23FE-4B1F-9271-B1CC0E73E636}"/>
    <dgm:cxn modelId="{D57F6CE5-AA92-4B9B-8CE9-B133DE03A1E0}" type="presOf" srcId="{A6B78C68-79E7-4783-BC50-409DC69A235D}" destId="{78A05113-04A3-4714-AD45-755A4C1A5F44}"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14FE22AF-53F9-4B3A-A4A6-4FD6038263A3}" type="presOf" srcId="{BA1C82A7-B9F9-4024-91BF-23F5F455ED9C}" destId="{1AB9CA70-A9C4-452B-ADDF-29487C2044FD}" srcOrd="0" destOrd="0" presId="urn:microsoft.com/office/officeart/2008/layout/VerticalCurvedList"/>
    <dgm:cxn modelId="{4019B839-5EF4-4098-819E-7F1FCD4612C2}" type="presOf" srcId="{707F75A1-B8FA-4E13-8909-1F098319C332}" destId="{410BA007-D9AE-4270-B261-D4412A4CF06D}" srcOrd="0" destOrd="0" presId="urn:microsoft.com/office/officeart/2008/layout/VerticalCurvedList"/>
    <dgm:cxn modelId="{F7ECAD37-A75C-48C4-AB0C-999B94B769BC}" srcId="{707F75A1-B8FA-4E13-8909-1F098319C332}" destId="{BA1C82A7-B9F9-4024-91BF-23F5F455ED9C}" srcOrd="3" destOrd="0" parTransId="{BEE02EAE-6F81-4834-B3A3-D23EC3E58A59}" sibTransId="{6303278A-7BCB-434E-AD61-FD7A7EB4D829}"/>
    <dgm:cxn modelId="{6A2B2D99-5557-4DFB-9F94-7BC22BCCD1EF}" type="presOf" srcId="{6B97809D-0F5A-49F4-AE99-217A8EEE2FA3}" destId="{98FC9B3E-D4BA-4382-9172-59ADEB5EC55F}" srcOrd="0" destOrd="0" presId="urn:microsoft.com/office/officeart/2008/layout/VerticalCurvedList"/>
    <dgm:cxn modelId="{0FB53671-EFA9-4AB5-ACD2-1C863D888AAF}" type="presParOf" srcId="{410BA007-D9AE-4270-B261-D4412A4CF06D}" destId="{F16441A1-8AC8-41CE-B613-296F1C0B364D}" srcOrd="0" destOrd="0" presId="urn:microsoft.com/office/officeart/2008/layout/VerticalCurvedList"/>
    <dgm:cxn modelId="{1F378388-2E17-4936-95B1-F26E2C9851A7}" type="presParOf" srcId="{F16441A1-8AC8-41CE-B613-296F1C0B364D}" destId="{EED12ED5-BC5B-4CFC-B31E-A0B414B549DB}" srcOrd="0" destOrd="0" presId="urn:microsoft.com/office/officeart/2008/layout/VerticalCurvedList"/>
    <dgm:cxn modelId="{AE2AE8E6-97DF-46AA-9071-7546C0353BCE}" type="presParOf" srcId="{EED12ED5-BC5B-4CFC-B31E-A0B414B549DB}" destId="{D1D09AD0-EC88-4949-B56C-DA21DDD427F0}" srcOrd="0" destOrd="0" presId="urn:microsoft.com/office/officeart/2008/layout/VerticalCurvedList"/>
    <dgm:cxn modelId="{3DAEED1B-0C5E-41EF-B415-3B04A612FE61}" type="presParOf" srcId="{EED12ED5-BC5B-4CFC-B31E-A0B414B549DB}" destId="{757F86D3-5C40-485F-B158-3C10ACEFFD6B}" srcOrd="1" destOrd="0" presId="urn:microsoft.com/office/officeart/2008/layout/VerticalCurvedList"/>
    <dgm:cxn modelId="{618401C3-312A-4CB1-A947-D5FA82242998}" type="presParOf" srcId="{EED12ED5-BC5B-4CFC-B31E-A0B414B549DB}" destId="{E1AE55C5-1E16-4A65-84EE-AE73B6227A6F}" srcOrd="2" destOrd="0" presId="urn:microsoft.com/office/officeart/2008/layout/VerticalCurvedList"/>
    <dgm:cxn modelId="{5EF93400-8599-40BA-B464-09DEA5A59D4A}" type="presParOf" srcId="{EED12ED5-BC5B-4CFC-B31E-A0B414B549DB}" destId="{C6539BED-9D33-4D48-BD45-033D7663EF8B}" srcOrd="3" destOrd="0" presId="urn:microsoft.com/office/officeart/2008/layout/VerticalCurvedList"/>
    <dgm:cxn modelId="{14C36B82-A733-4807-8C4C-001BCCF3FB67}" type="presParOf" srcId="{F16441A1-8AC8-41CE-B613-296F1C0B364D}" destId="{98FC9B3E-D4BA-4382-9172-59ADEB5EC55F}" srcOrd="1" destOrd="0" presId="urn:microsoft.com/office/officeart/2008/layout/VerticalCurvedList"/>
    <dgm:cxn modelId="{D8F7B053-E362-449B-B625-CACAE3322923}" type="presParOf" srcId="{F16441A1-8AC8-41CE-B613-296F1C0B364D}" destId="{150C4A29-1EB9-4258-8D24-46F8AA4655FB}" srcOrd="2" destOrd="0" presId="urn:microsoft.com/office/officeart/2008/layout/VerticalCurvedList"/>
    <dgm:cxn modelId="{0B44CA84-3D3A-4F8E-9BAC-2CDF3B93BBC5}" type="presParOf" srcId="{150C4A29-1EB9-4258-8D24-46F8AA4655FB}" destId="{413702DD-6622-4A0A-95E1-ADE1B11DC0AB}" srcOrd="0" destOrd="0" presId="urn:microsoft.com/office/officeart/2008/layout/VerticalCurvedList"/>
    <dgm:cxn modelId="{9339E444-9AC8-4718-810A-CA77EE85A29D}" type="presParOf" srcId="{F16441A1-8AC8-41CE-B613-296F1C0B364D}" destId="{78A05113-04A3-4714-AD45-755A4C1A5F44}" srcOrd="3" destOrd="0" presId="urn:microsoft.com/office/officeart/2008/layout/VerticalCurvedList"/>
    <dgm:cxn modelId="{546A718D-73EF-433E-96BD-EA65428E911F}" type="presParOf" srcId="{F16441A1-8AC8-41CE-B613-296F1C0B364D}" destId="{0DBA3715-DCD7-4493-B6E7-97D5CB1A3D56}" srcOrd="4" destOrd="0" presId="urn:microsoft.com/office/officeart/2008/layout/VerticalCurvedList"/>
    <dgm:cxn modelId="{DF5EDA75-E88E-4409-93B8-14C882FB788B}" type="presParOf" srcId="{0DBA3715-DCD7-4493-B6E7-97D5CB1A3D56}" destId="{453F749E-1A62-4554-B4CD-548EE6AEDC71}" srcOrd="0" destOrd="0" presId="urn:microsoft.com/office/officeart/2008/layout/VerticalCurvedList"/>
    <dgm:cxn modelId="{6B352838-BBD5-4135-B875-671336B3421A}" type="presParOf" srcId="{F16441A1-8AC8-41CE-B613-296F1C0B364D}" destId="{89BD76DB-9C65-4EC1-A9D1-81CF3BD1FEB6}" srcOrd="5" destOrd="0" presId="urn:microsoft.com/office/officeart/2008/layout/VerticalCurvedList"/>
    <dgm:cxn modelId="{B461931C-DE30-45D6-90FC-B65C83A309BD}" type="presParOf" srcId="{F16441A1-8AC8-41CE-B613-296F1C0B364D}" destId="{A61DFD07-237E-49FE-8B33-B2588F0E4C16}" srcOrd="6" destOrd="0" presId="urn:microsoft.com/office/officeart/2008/layout/VerticalCurvedList"/>
    <dgm:cxn modelId="{3F92428B-C4E0-437C-AE81-2F0CE3CF80CF}" type="presParOf" srcId="{A61DFD07-237E-49FE-8B33-B2588F0E4C16}" destId="{4C90F781-238E-43E1-B7AF-2509FCCC822F}" srcOrd="0" destOrd="0" presId="urn:microsoft.com/office/officeart/2008/layout/VerticalCurvedList"/>
    <dgm:cxn modelId="{2E5CA5A8-495C-44CF-8977-4B6CAB005BDC}" type="presParOf" srcId="{F16441A1-8AC8-41CE-B613-296F1C0B364D}" destId="{1AB9CA70-A9C4-452B-ADDF-29487C2044FD}" srcOrd="7" destOrd="0" presId="urn:microsoft.com/office/officeart/2008/layout/VerticalCurvedList"/>
    <dgm:cxn modelId="{0402DF51-0EE6-4965-8C30-C67C820FA622}" type="presParOf" srcId="{F16441A1-8AC8-41CE-B613-296F1C0B364D}" destId="{8AC16DF9-E94B-4C8E-94F8-1B78C1EB2D0B}" srcOrd="8" destOrd="0" presId="urn:microsoft.com/office/officeart/2008/layout/VerticalCurvedList"/>
    <dgm:cxn modelId="{8627BDFE-B26F-4260-BCDF-619897567421}" type="presParOf" srcId="{8AC16DF9-E94B-4C8E-94F8-1B78C1EB2D0B}" destId="{747F3EC4-0A95-45FB-BDF5-F554ECC25B2A}" srcOrd="0" destOrd="0" presId="urn:microsoft.com/office/officeart/2008/layout/VerticalCurvedList"/>
    <dgm:cxn modelId="{25CE7E6E-5887-46A7-88CE-E576170EF1DB}" type="presParOf" srcId="{F16441A1-8AC8-41CE-B613-296F1C0B364D}" destId="{EF79883E-4534-455E-BD00-D66EB36080B5}" srcOrd="9" destOrd="0" presId="urn:microsoft.com/office/officeart/2008/layout/VerticalCurvedList"/>
    <dgm:cxn modelId="{D94C8B5B-6701-40EB-98FF-42E946522477}" type="presParOf" srcId="{F16441A1-8AC8-41CE-B613-296F1C0B364D}" destId="{632294EA-6EBD-4236-BAC2-0A02006B25A9}" srcOrd="10" destOrd="0" presId="urn:microsoft.com/office/officeart/2008/layout/VerticalCurvedList"/>
    <dgm:cxn modelId="{2F16F737-52E8-44E6-9E67-6D0F37D49232}"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60000"/>
            <a:lumOff val="4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5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60000"/>
            <a:lumOff val="4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60000"/>
            <a:lumOff val="4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60000"/>
            <a:lumOff val="4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7235C79C-E53D-44BF-9514-3DE64A59C45D}" srcId="{707F75A1-B8FA-4E13-8909-1F098319C332}" destId="{A6B78C68-79E7-4783-BC50-409DC69A235D}" srcOrd="1" destOrd="0" parTransId="{FB541ED1-D663-41F3-8821-302BFAD37945}" sibTransId="{0371CCFC-3543-4FBB-B869-D24788BAE070}"/>
    <dgm:cxn modelId="{97FAE8F8-4F28-4F18-B702-F3A2EA7A0338}" type="presOf" srcId="{BA1C82A7-B9F9-4024-91BF-23F5F455ED9C}" destId="{1AB9CA70-A9C4-452B-ADDF-29487C2044FD}" srcOrd="0" destOrd="0" presId="urn:microsoft.com/office/officeart/2008/layout/VerticalCurvedList"/>
    <dgm:cxn modelId="{472BB348-7286-44BC-9AF2-DB54185B0F22}" type="presOf" srcId="{A6B78C68-79E7-4783-BC50-409DC69A235D}" destId="{78A05113-04A3-4714-AD45-755A4C1A5F44}" srcOrd="0" destOrd="0" presId="urn:microsoft.com/office/officeart/2008/layout/VerticalCurvedList"/>
    <dgm:cxn modelId="{AD74683B-39F5-4391-AD4E-BB5E06FAC343}" srcId="{707F75A1-B8FA-4E13-8909-1F098319C332}" destId="{C07CD6CC-0BAA-427F-AB36-8EB73BA61615}" srcOrd="4" destOrd="0" parTransId="{3F97A85D-976D-4878-B6C4-ECD24BF1EEA9}" sibTransId="{21FB9B8E-F56F-4991-89B1-C5F8052667BA}"/>
    <dgm:cxn modelId="{F7ECAD37-A75C-48C4-AB0C-999B94B769BC}" srcId="{707F75A1-B8FA-4E13-8909-1F098319C332}" destId="{BA1C82A7-B9F9-4024-91BF-23F5F455ED9C}" srcOrd="3" destOrd="0" parTransId="{BEE02EAE-6F81-4834-B3A3-D23EC3E58A59}" sibTransId="{6303278A-7BCB-434E-AD61-FD7A7EB4D829}"/>
    <dgm:cxn modelId="{AD580D7E-CEC9-4F73-A3DF-06566EB5FB21}" type="presOf" srcId="{707F75A1-B8FA-4E13-8909-1F098319C332}" destId="{410BA007-D9AE-4270-B261-D4412A4CF06D}"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68776C56-BF49-4449-BB84-D2BC4821376E}" type="presOf" srcId="{F36918C7-23FE-4B1F-9271-B1CC0E73E636}" destId="{757F86D3-5C40-485F-B158-3C10ACEFFD6B}" srcOrd="0" destOrd="0" presId="urn:microsoft.com/office/officeart/2008/layout/VerticalCurvedList"/>
    <dgm:cxn modelId="{316421D9-A7C4-4520-94E3-A73F7AE08A03}" type="presOf" srcId="{6B97809D-0F5A-49F4-AE99-217A8EEE2FA3}" destId="{98FC9B3E-D4BA-4382-9172-59ADEB5EC55F}" srcOrd="0" destOrd="0" presId="urn:microsoft.com/office/officeart/2008/layout/VerticalCurvedList"/>
    <dgm:cxn modelId="{BFB7AA8C-9215-4D31-93C9-27892B5B0307}" srcId="{707F75A1-B8FA-4E13-8909-1F098319C332}" destId="{6B97809D-0F5A-49F4-AE99-217A8EEE2FA3}" srcOrd="0" destOrd="0" parTransId="{D2D60291-07D3-4D6A-B6E6-C4C9C4261E30}" sibTransId="{F36918C7-23FE-4B1F-9271-B1CC0E73E636}"/>
    <dgm:cxn modelId="{FA798944-182A-4434-88FE-A3F7B0F14400}" type="presOf" srcId="{C07CD6CC-0BAA-427F-AB36-8EB73BA61615}" destId="{EF79883E-4534-455E-BD00-D66EB36080B5}" srcOrd="0" destOrd="0" presId="urn:microsoft.com/office/officeart/2008/layout/VerticalCurvedList"/>
    <dgm:cxn modelId="{D57D6776-EC1D-4288-A7A7-3AFACC75F0C8}" type="presOf" srcId="{61F702A3-532D-48C3-8C9C-9D4A278F1C3F}" destId="{89BD76DB-9C65-4EC1-A9D1-81CF3BD1FEB6}" srcOrd="0" destOrd="0" presId="urn:microsoft.com/office/officeart/2008/layout/VerticalCurvedList"/>
    <dgm:cxn modelId="{C50BE3C9-6616-4557-B206-B7E23905C23A}" type="presParOf" srcId="{410BA007-D9AE-4270-B261-D4412A4CF06D}" destId="{F16441A1-8AC8-41CE-B613-296F1C0B364D}" srcOrd="0" destOrd="0" presId="urn:microsoft.com/office/officeart/2008/layout/VerticalCurvedList"/>
    <dgm:cxn modelId="{6A17EAEB-60D6-4C34-B41A-DA5BA108669C}" type="presParOf" srcId="{F16441A1-8AC8-41CE-B613-296F1C0B364D}" destId="{EED12ED5-BC5B-4CFC-B31E-A0B414B549DB}" srcOrd="0" destOrd="0" presId="urn:microsoft.com/office/officeart/2008/layout/VerticalCurvedList"/>
    <dgm:cxn modelId="{67053E1A-6905-48AA-9F61-3E49EF432E8D}" type="presParOf" srcId="{EED12ED5-BC5B-4CFC-B31E-A0B414B549DB}" destId="{D1D09AD0-EC88-4949-B56C-DA21DDD427F0}" srcOrd="0" destOrd="0" presId="urn:microsoft.com/office/officeart/2008/layout/VerticalCurvedList"/>
    <dgm:cxn modelId="{BC41F75A-B4BF-4370-8033-FDA3061D7AD1}" type="presParOf" srcId="{EED12ED5-BC5B-4CFC-B31E-A0B414B549DB}" destId="{757F86D3-5C40-485F-B158-3C10ACEFFD6B}" srcOrd="1" destOrd="0" presId="urn:microsoft.com/office/officeart/2008/layout/VerticalCurvedList"/>
    <dgm:cxn modelId="{1546EF36-9C87-41E7-B94E-5717133FEA23}" type="presParOf" srcId="{EED12ED5-BC5B-4CFC-B31E-A0B414B549DB}" destId="{E1AE55C5-1E16-4A65-84EE-AE73B6227A6F}" srcOrd="2" destOrd="0" presId="urn:microsoft.com/office/officeart/2008/layout/VerticalCurvedList"/>
    <dgm:cxn modelId="{D9D7DCDB-828A-4B13-879D-0DFFA3BBFE4E}" type="presParOf" srcId="{EED12ED5-BC5B-4CFC-B31E-A0B414B549DB}" destId="{C6539BED-9D33-4D48-BD45-033D7663EF8B}" srcOrd="3" destOrd="0" presId="urn:microsoft.com/office/officeart/2008/layout/VerticalCurvedList"/>
    <dgm:cxn modelId="{725F3D6A-9F4A-4CEA-992E-29854503E3FD}" type="presParOf" srcId="{F16441A1-8AC8-41CE-B613-296F1C0B364D}" destId="{98FC9B3E-D4BA-4382-9172-59ADEB5EC55F}" srcOrd="1" destOrd="0" presId="urn:microsoft.com/office/officeart/2008/layout/VerticalCurvedList"/>
    <dgm:cxn modelId="{B736513A-6B27-49CE-8EB6-C11B16153299}" type="presParOf" srcId="{F16441A1-8AC8-41CE-B613-296F1C0B364D}" destId="{150C4A29-1EB9-4258-8D24-46F8AA4655FB}" srcOrd="2" destOrd="0" presId="urn:microsoft.com/office/officeart/2008/layout/VerticalCurvedList"/>
    <dgm:cxn modelId="{2DF355B6-D54E-4C92-BE58-ED7D33B97355}" type="presParOf" srcId="{150C4A29-1EB9-4258-8D24-46F8AA4655FB}" destId="{413702DD-6622-4A0A-95E1-ADE1B11DC0AB}" srcOrd="0" destOrd="0" presId="urn:microsoft.com/office/officeart/2008/layout/VerticalCurvedList"/>
    <dgm:cxn modelId="{03EABDE3-D09F-45C5-9745-8069430C0E8E}" type="presParOf" srcId="{F16441A1-8AC8-41CE-B613-296F1C0B364D}" destId="{78A05113-04A3-4714-AD45-755A4C1A5F44}" srcOrd="3" destOrd="0" presId="urn:microsoft.com/office/officeart/2008/layout/VerticalCurvedList"/>
    <dgm:cxn modelId="{8B397271-9F40-4327-9EF4-740F44ED523C}" type="presParOf" srcId="{F16441A1-8AC8-41CE-B613-296F1C0B364D}" destId="{0DBA3715-DCD7-4493-B6E7-97D5CB1A3D56}" srcOrd="4" destOrd="0" presId="urn:microsoft.com/office/officeart/2008/layout/VerticalCurvedList"/>
    <dgm:cxn modelId="{7CC4CE72-EE00-40DC-8066-0FD48F23EBCD}" type="presParOf" srcId="{0DBA3715-DCD7-4493-B6E7-97D5CB1A3D56}" destId="{453F749E-1A62-4554-B4CD-548EE6AEDC71}" srcOrd="0" destOrd="0" presId="urn:microsoft.com/office/officeart/2008/layout/VerticalCurvedList"/>
    <dgm:cxn modelId="{C37B2D64-FDBF-40B9-9797-CAA06D4E0075}" type="presParOf" srcId="{F16441A1-8AC8-41CE-B613-296F1C0B364D}" destId="{89BD76DB-9C65-4EC1-A9D1-81CF3BD1FEB6}" srcOrd="5" destOrd="0" presId="urn:microsoft.com/office/officeart/2008/layout/VerticalCurvedList"/>
    <dgm:cxn modelId="{77E068A8-8A73-4B7E-8E9B-B033D05F413C}" type="presParOf" srcId="{F16441A1-8AC8-41CE-B613-296F1C0B364D}" destId="{A61DFD07-237E-49FE-8B33-B2588F0E4C16}" srcOrd="6" destOrd="0" presId="urn:microsoft.com/office/officeart/2008/layout/VerticalCurvedList"/>
    <dgm:cxn modelId="{3F17B0C2-EEA4-4461-BD08-87DC6579BE8F}" type="presParOf" srcId="{A61DFD07-237E-49FE-8B33-B2588F0E4C16}" destId="{4C90F781-238E-43E1-B7AF-2509FCCC822F}" srcOrd="0" destOrd="0" presId="urn:microsoft.com/office/officeart/2008/layout/VerticalCurvedList"/>
    <dgm:cxn modelId="{B1A7D882-3845-4BE0-8DA2-7395FD6BA8B2}" type="presParOf" srcId="{F16441A1-8AC8-41CE-B613-296F1C0B364D}" destId="{1AB9CA70-A9C4-452B-ADDF-29487C2044FD}" srcOrd="7" destOrd="0" presId="urn:microsoft.com/office/officeart/2008/layout/VerticalCurvedList"/>
    <dgm:cxn modelId="{80CE94B0-F927-45D9-901D-6E7AB9F08870}" type="presParOf" srcId="{F16441A1-8AC8-41CE-B613-296F1C0B364D}" destId="{8AC16DF9-E94B-4C8E-94F8-1B78C1EB2D0B}" srcOrd="8" destOrd="0" presId="urn:microsoft.com/office/officeart/2008/layout/VerticalCurvedList"/>
    <dgm:cxn modelId="{5CCE3C69-DB7A-43DB-A3E9-ADEA33091D87}" type="presParOf" srcId="{8AC16DF9-E94B-4C8E-94F8-1B78C1EB2D0B}" destId="{747F3EC4-0A95-45FB-BDF5-F554ECC25B2A}" srcOrd="0" destOrd="0" presId="urn:microsoft.com/office/officeart/2008/layout/VerticalCurvedList"/>
    <dgm:cxn modelId="{755FF0D8-FDB3-4F12-A778-5818EE2A35E1}" type="presParOf" srcId="{F16441A1-8AC8-41CE-B613-296F1C0B364D}" destId="{EF79883E-4534-455E-BD00-D66EB36080B5}" srcOrd="9" destOrd="0" presId="urn:microsoft.com/office/officeart/2008/layout/VerticalCurvedList"/>
    <dgm:cxn modelId="{EC871D3A-8E20-4DB3-8D82-5FEB9F72239B}" type="presParOf" srcId="{F16441A1-8AC8-41CE-B613-296F1C0B364D}" destId="{632294EA-6EBD-4236-BAC2-0A02006B25A9}" srcOrd="10" destOrd="0" presId="urn:microsoft.com/office/officeart/2008/layout/VerticalCurvedList"/>
    <dgm:cxn modelId="{3A40C8A5-5297-4C1C-A7DD-C68CF2E2EEDB}"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60000"/>
            <a:lumOff val="4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60000"/>
            <a:lumOff val="4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5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60000"/>
            <a:lumOff val="4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60000"/>
            <a:lumOff val="4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1D572402-AFC1-4243-833C-56FA2AD8CA89}" type="presOf" srcId="{61F702A3-532D-48C3-8C9C-9D4A278F1C3F}" destId="{89BD76DB-9C65-4EC1-A9D1-81CF3BD1FEB6}" srcOrd="0" destOrd="0" presId="urn:microsoft.com/office/officeart/2008/layout/VerticalCurvedList"/>
    <dgm:cxn modelId="{CABD2A94-D853-4706-8A73-E03FC72CC83B}" type="presOf" srcId="{6B97809D-0F5A-49F4-AE99-217A8EEE2FA3}" destId="{98FC9B3E-D4BA-4382-9172-59ADEB5EC55F}" srcOrd="0" destOrd="0" presId="urn:microsoft.com/office/officeart/2008/layout/VerticalCurvedList"/>
    <dgm:cxn modelId="{4329C9D9-08A4-400B-AEDC-EE7325A27B26}" type="presOf" srcId="{C07CD6CC-0BAA-427F-AB36-8EB73BA61615}" destId="{EF79883E-4534-455E-BD00-D66EB36080B5}" srcOrd="0" destOrd="0" presId="urn:microsoft.com/office/officeart/2008/layout/VerticalCurvedList"/>
    <dgm:cxn modelId="{7235C79C-E53D-44BF-9514-3DE64A59C45D}" srcId="{707F75A1-B8FA-4E13-8909-1F098319C332}" destId="{A6B78C68-79E7-4783-BC50-409DC69A235D}" srcOrd="1" destOrd="0" parTransId="{FB541ED1-D663-41F3-8821-302BFAD37945}" sibTransId="{0371CCFC-3543-4FBB-B869-D24788BAE070}"/>
    <dgm:cxn modelId="{ABD68380-AEA2-45CA-AD67-67E86FAC9D5E}" type="presOf" srcId="{BA1C82A7-B9F9-4024-91BF-23F5F455ED9C}" destId="{1AB9CA70-A9C4-452B-ADDF-29487C2044FD}" srcOrd="0" destOrd="0" presId="urn:microsoft.com/office/officeart/2008/layout/VerticalCurvedList"/>
    <dgm:cxn modelId="{AD74683B-39F5-4391-AD4E-BB5E06FAC343}" srcId="{707F75A1-B8FA-4E13-8909-1F098319C332}" destId="{C07CD6CC-0BAA-427F-AB36-8EB73BA61615}" srcOrd="4" destOrd="0" parTransId="{3F97A85D-976D-4878-B6C4-ECD24BF1EEA9}" sibTransId="{21FB9B8E-F56F-4991-89B1-C5F8052667BA}"/>
    <dgm:cxn modelId="{BFB7AA8C-9215-4D31-93C9-27892B5B0307}" srcId="{707F75A1-B8FA-4E13-8909-1F098319C332}" destId="{6B97809D-0F5A-49F4-AE99-217A8EEE2FA3}" srcOrd="0" destOrd="0" parTransId="{D2D60291-07D3-4D6A-B6E6-C4C9C4261E30}" sibTransId="{F36918C7-23FE-4B1F-9271-B1CC0E73E636}"/>
    <dgm:cxn modelId="{05F315E4-DFC0-46C0-AD47-325A1F3C1AD3}" type="presOf" srcId="{A6B78C68-79E7-4783-BC50-409DC69A235D}" destId="{78A05113-04A3-4714-AD45-755A4C1A5F44}"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6E46916F-2E19-4CD6-BB69-E3F02315D8EB}" type="presOf" srcId="{F36918C7-23FE-4B1F-9271-B1CC0E73E636}" destId="{757F86D3-5C40-485F-B158-3C10ACEFFD6B}" srcOrd="0" destOrd="0" presId="urn:microsoft.com/office/officeart/2008/layout/VerticalCurvedList"/>
    <dgm:cxn modelId="{7A48AE79-D380-4E7A-A941-905EB316C27D}" type="presOf" srcId="{707F75A1-B8FA-4E13-8909-1F098319C332}" destId="{410BA007-D9AE-4270-B261-D4412A4CF06D}" srcOrd="0" destOrd="0" presId="urn:microsoft.com/office/officeart/2008/layout/VerticalCurvedList"/>
    <dgm:cxn modelId="{F7ECAD37-A75C-48C4-AB0C-999B94B769BC}" srcId="{707F75A1-B8FA-4E13-8909-1F098319C332}" destId="{BA1C82A7-B9F9-4024-91BF-23F5F455ED9C}" srcOrd="3" destOrd="0" parTransId="{BEE02EAE-6F81-4834-B3A3-D23EC3E58A59}" sibTransId="{6303278A-7BCB-434E-AD61-FD7A7EB4D829}"/>
    <dgm:cxn modelId="{25919D29-351B-4093-BA5C-3B623A047489}" type="presParOf" srcId="{410BA007-D9AE-4270-B261-D4412A4CF06D}" destId="{F16441A1-8AC8-41CE-B613-296F1C0B364D}" srcOrd="0" destOrd="0" presId="urn:microsoft.com/office/officeart/2008/layout/VerticalCurvedList"/>
    <dgm:cxn modelId="{7292D7D4-E615-4E83-AECF-2A5BC9980625}" type="presParOf" srcId="{F16441A1-8AC8-41CE-B613-296F1C0B364D}" destId="{EED12ED5-BC5B-4CFC-B31E-A0B414B549DB}" srcOrd="0" destOrd="0" presId="urn:microsoft.com/office/officeart/2008/layout/VerticalCurvedList"/>
    <dgm:cxn modelId="{1B972C8D-C773-4793-93A4-9291CE5C6045}" type="presParOf" srcId="{EED12ED5-BC5B-4CFC-B31E-A0B414B549DB}" destId="{D1D09AD0-EC88-4949-B56C-DA21DDD427F0}" srcOrd="0" destOrd="0" presId="urn:microsoft.com/office/officeart/2008/layout/VerticalCurvedList"/>
    <dgm:cxn modelId="{1F4EA144-52DC-4406-876F-1EA69B1111AC}" type="presParOf" srcId="{EED12ED5-BC5B-4CFC-B31E-A0B414B549DB}" destId="{757F86D3-5C40-485F-B158-3C10ACEFFD6B}" srcOrd="1" destOrd="0" presId="urn:microsoft.com/office/officeart/2008/layout/VerticalCurvedList"/>
    <dgm:cxn modelId="{2EF3E241-3E33-4B1B-A6A7-60FE3C87B57A}" type="presParOf" srcId="{EED12ED5-BC5B-4CFC-B31E-A0B414B549DB}" destId="{E1AE55C5-1E16-4A65-84EE-AE73B6227A6F}" srcOrd="2" destOrd="0" presId="urn:microsoft.com/office/officeart/2008/layout/VerticalCurvedList"/>
    <dgm:cxn modelId="{51C2863F-CB62-46B7-8E50-90FFC3481D83}" type="presParOf" srcId="{EED12ED5-BC5B-4CFC-B31E-A0B414B549DB}" destId="{C6539BED-9D33-4D48-BD45-033D7663EF8B}" srcOrd="3" destOrd="0" presId="urn:microsoft.com/office/officeart/2008/layout/VerticalCurvedList"/>
    <dgm:cxn modelId="{2CFC1BA8-A6B9-4248-91C4-188893E22753}" type="presParOf" srcId="{F16441A1-8AC8-41CE-B613-296F1C0B364D}" destId="{98FC9B3E-D4BA-4382-9172-59ADEB5EC55F}" srcOrd="1" destOrd="0" presId="urn:microsoft.com/office/officeart/2008/layout/VerticalCurvedList"/>
    <dgm:cxn modelId="{0A17478C-EA3D-4AC7-A59F-2BF149F74F52}" type="presParOf" srcId="{F16441A1-8AC8-41CE-B613-296F1C0B364D}" destId="{150C4A29-1EB9-4258-8D24-46F8AA4655FB}" srcOrd="2" destOrd="0" presId="urn:microsoft.com/office/officeart/2008/layout/VerticalCurvedList"/>
    <dgm:cxn modelId="{EF75D302-F4F5-4FA6-9F74-C7BAFEB34D3B}" type="presParOf" srcId="{150C4A29-1EB9-4258-8D24-46F8AA4655FB}" destId="{413702DD-6622-4A0A-95E1-ADE1B11DC0AB}" srcOrd="0" destOrd="0" presId="urn:microsoft.com/office/officeart/2008/layout/VerticalCurvedList"/>
    <dgm:cxn modelId="{3584AB99-B805-47B7-A686-D7529E33BBDB}" type="presParOf" srcId="{F16441A1-8AC8-41CE-B613-296F1C0B364D}" destId="{78A05113-04A3-4714-AD45-755A4C1A5F44}" srcOrd="3" destOrd="0" presId="urn:microsoft.com/office/officeart/2008/layout/VerticalCurvedList"/>
    <dgm:cxn modelId="{3C7DDBD4-D185-478C-B7DF-0A22F801456D}" type="presParOf" srcId="{F16441A1-8AC8-41CE-B613-296F1C0B364D}" destId="{0DBA3715-DCD7-4493-B6E7-97D5CB1A3D56}" srcOrd="4" destOrd="0" presId="urn:microsoft.com/office/officeart/2008/layout/VerticalCurvedList"/>
    <dgm:cxn modelId="{92DA60DE-6534-44E0-A000-8DA5DFFFCE75}" type="presParOf" srcId="{0DBA3715-DCD7-4493-B6E7-97D5CB1A3D56}" destId="{453F749E-1A62-4554-B4CD-548EE6AEDC71}" srcOrd="0" destOrd="0" presId="urn:microsoft.com/office/officeart/2008/layout/VerticalCurvedList"/>
    <dgm:cxn modelId="{03CA6144-2D7C-4CC9-821E-C182D61DE882}" type="presParOf" srcId="{F16441A1-8AC8-41CE-B613-296F1C0B364D}" destId="{89BD76DB-9C65-4EC1-A9D1-81CF3BD1FEB6}" srcOrd="5" destOrd="0" presId="urn:microsoft.com/office/officeart/2008/layout/VerticalCurvedList"/>
    <dgm:cxn modelId="{149C5F95-AF9D-44B9-888A-0CE8D345A7B7}" type="presParOf" srcId="{F16441A1-8AC8-41CE-B613-296F1C0B364D}" destId="{A61DFD07-237E-49FE-8B33-B2588F0E4C16}" srcOrd="6" destOrd="0" presId="urn:microsoft.com/office/officeart/2008/layout/VerticalCurvedList"/>
    <dgm:cxn modelId="{253BD1DD-1C3C-422F-BC81-D8FDA0AA9799}" type="presParOf" srcId="{A61DFD07-237E-49FE-8B33-B2588F0E4C16}" destId="{4C90F781-238E-43E1-B7AF-2509FCCC822F}" srcOrd="0" destOrd="0" presId="urn:microsoft.com/office/officeart/2008/layout/VerticalCurvedList"/>
    <dgm:cxn modelId="{1C8A130A-BC4A-4F99-A60E-DCD78807EFE8}" type="presParOf" srcId="{F16441A1-8AC8-41CE-B613-296F1C0B364D}" destId="{1AB9CA70-A9C4-452B-ADDF-29487C2044FD}" srcOrd="7" destOrd="0" presId="urn:microsoft.com/office/officeart/2008/layout/VerticalCurvedList"/>
    <dgm:cxn modelId="{513115A4-3C85-4290-8C0E-4D418F01080D}" type="presParOf" srcId="{F16441A1-8AC8-41CE-B613-296F1C0B364D}" destId="{8AC16DF9-E94B-4C8E-94F8-1B78C1EB2D0B}" srcOrd="8" destOrd="0" presId="urn:microsoft.com/office/officeart/2008/layout/VerticalCurvedList"/>
    <dgm:cxn modelId="{8E2EAABA-42E7-41A5-876C-9D11BA6F6E16}" type="presParOf" srcId="{8AC16DF9-E94B-4C8E-94F8-1B78C1EB2D0B}" destId="{747F3EC4-0A95-45FB-BDF5-F554ECC25B2A}" srcOrd="0" destOrd="0" presId="urn:microsoft.com/office/officeart/2008/layout/VerticalCurvedList"/>
    <dgm:cxn modelId="{D58141AF-81E1-4240-BA89-33400B6B1E4A}" type="presParOf" srcId="{F16441A1-8AC8-41CE-B613-296F1C0B364D}" destId="{EF79883E-4534-455E-BD00-D66EB36080B5}" srcOrd="9" destOrd="0" presId="urn:microsoft.com/office/officeart/2008/layout/VerticalCurvedList"/>
    <dgm:cxn modelId="{50137F71-7E96-4D81-AE39-4C2DA4A45791}" type="presParOf" srcId="{F16441A1-8AC8-41CE-B613-296F1C0B364D}" destId="{632294EA-6EBD-4236-BAC2-0A02006B25A9}" srcOrd="10" destOrd="0" presId="urn:microsoft.com/office/officeart/2008/layout/VerticalCurvedList"/>
    <dgm:cxn modelId="{1A0770F4-C07C-4996-B700-539EAD32A7A5}"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60000"/>
            <a:lumOff val="4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60000"/>
            <a:lumOff val="4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60000"/>
            <a:lumOff val="4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5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60000"/>
            <a:lumOff val="4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5105C980-D5CB-4FC2-975A-BE28A4A8E333}" type="presOf" srcId="{61F702A3-532D-48C3-8C9C-9D4A278F1C3F}" destId="{89BD76DB-9C65-4EC1-A9D1-81CF3BD1FEB6}" srcOrd="0" destOrd="0" presId="urn:microsoft.com/office/officeart/2008/layout/VerticalCurvedList"/>
    <dgm:cxn modelId="{7235C79C-E53D-44BF-9514-3DE64A59C45D}" srcId="{707F75A1-B8FA-4E13-8909-1F098319C332}" destId="{A6B78C68-79E7-4783-BC50-409DC69A235D}" srcOrd="1" destOrd="0" parTransId="{FB541ED1-D663-41F3-8821-302BFAD37945}" sibTransId="{0371CCFC-3543-4FBB-B869-D24788BAE070}"/>
    <dgm:cxn modelId="{B42A2D4D-3276-4F1E-B9AD-5A8A19F09880}" type="presOf" srcId="{C07CD6CC-0BAA-427F-AB36-8EB73BA61615}" destId="{EF79883E-4534-455E-BD00-D66EB36080B5}" srcOrd="0" destOrd="0" presId="urn:microsoft.com/office/officeart/2008/layout/VerticalCurvedList"/>
    <dgm:cxn modelId="{AD74683B-39F5-4391-AD4E-BB5E06FAC343}" srcId="{707F75A1-B8FA-4E13-8909-1F098319C332}" destId="{C07CD6CC-0BAA-427F-AB36-8EB73BA61615}" srcOrd="4" destOrd="0" parTransId="{3F97A85D-976D-4878-B6C4-ECD24BF1EEA9}" sibTransId="{21FB9B8E-F56F-4991-89B1-C5F8052667BA}"/>
    <dgm:cxn modelId="{F7ECAD37-A75C-48C4-AB0C-999B94B769BC}" srcId="{707F75A1-B8FA-4E13-8909-1F098319C332}" destId="{BA1C82A7-B9F9-4024-91BF-23F5F455ED9C}" srcOrd="3" destOrd="0" parTransId="{BEE02EAE-6F81-4834-B3A3-D23EC3E58A59}" sibTransId="{6303278A-7BCB-434E-AD61-FD7A7EB4D829}"/>
    <dgm:cxn modelId="{4AEE9B0C-5312-470A-9A2A-5B81F18F5B29}" type="presOf" srcId="{707F75A1-B8FA-4E13-8909-1F098319C332}" destId="{410BA007-D9AE-4270-B261-D4412A4CF06D}"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038CD405-9C6A-46D4-BC53-B1B27BA7D43E}" type="presOf" srcId="{BA1C82A7-B9F9-4024-91BF-23F5F455ED9C}" destId="{1AB9CA70-A9C4-452B-ADDF-29487C2044FD}" srcOrd="0" destOrd="0" presId="urn:microsoft.com/office/officeart/2008/layout/VerticalCurvedList"/>
    <dgm:cxn modelId="{122CAC02-D309-4F15-BA7D-AF5600A9D04F}" type="presOf" srcId="{A6B78C68-79E7-4783-BC50-409DC69A235D}" destId="{78A05113-04A3-4714-AD45-755A4C1A5F44}" srcOrd="0" destOrd="0" presId="urn:microsoft.com/office/officeart/2008/layout/VerticalCurvedList"/>
    <dgm:cxn modelId="{BFB7AA8C-9215-4D31-93C9-27892B5B0307}" srcId="{707F75A1-B8FA-4E13-8909-1F098319C332}" destId="{6B97809D-0F5A-49F4-AE99-217A8EEE2FA3}" srcOrd="0" destOrd="0" parTransId="{D2D60291-07D3-4D6A-B6E6-C4C9C4261E30}" sibTransId="{F36918C7-23FE-4B1F-9271-B1CC0E73E636}"/>
    <dgm:cxn modelId="{5238753A-5547-4F52-8DAA-997FB1387964}" type="presOf" srcId="{F36918C7-23FE-4B1F-9271-B1CC0E73E636}" destId="{757F86D3-5C40-485F-B158-3C10ACEFFD6B}" srcOrd="0" destOrd="0" presId="urn:microsoft.com/office/officeart/2008/layout/VerticalCurvedList"/>
    <dgm:cxn modelId="{CA8AB6B3-6C3A-4F31-AAE9-82BC6DDB36D9}" type="presOf" srcId="{6B97809D-0F5A-49F4-AE99-217A8EEE2FA3}" destId="{98FC9B3E-D4BA-4382-9172-59ADEB5EC55F}" srcOrd="0" destOrd="0" presId="urn:microsoft.com/office/officeart/2008/layout/VerticalCurvedList"/>
    <dgm:cxn modelId="{EC12E087-E63F-4936-961D-DD478138225D}" type="presParOf" srcId="{410BA007-D9AE-4270-B261-D4412A4CF06D}" destId="{F16441A1-8AC8-41CE-B613-296F1C0B364D}" srcOrd="0" destOrd="0" presId="urn:microsoft.com/office/officeart/2008/layout/VerticalCurvedList"/>
    <dgm:cxn modelId="{5E4F912D-F6B3-442A-B638-1868D14B062C}" type="presParOf" srcId="{F16441A1-8AC8-41CE-B613-296F1C0B364D}" destId="{EED12ED5-BC5B-4CFC-B31E-A0B414B549DB}" srcOrd="0" destOrd="0" presId="urn:microsoft.com/office/officeart/2008/layout/VerticalCurvedList"/>
    <dgm:cxn modelId="{55139451-947F-42E8-BE48-7CC09478721F}" type="presParOf" srcId="{EED12ED5-BC5B-4CFC-B31E-A0B414B549DB}" destId="{D1D09AD0-EC88-4949-B56C-DA21DDD427F0}" srcOrd="0" destOrd="0" presId="urn:microsoft.com/office/officeart/2008/layout/VerticalCurvedList"/>
    <dgm:cxn modelId="{AABA675E-FD3F-47DF-83BD-EB90C54F7A6B}" type="presParOf" srcId="{EED12ED5-BC5B-4CFC-B31E-A0B414B549DB}" destId="{757F86D3-5C40-485F-B158-3C10ACEFFD6B}" srcOrd="1" destOrd="0" presId="urn:microsoft.com/office/officeart/2008/layout/VerticalCurvedList"/>
    <dgm:cxn modelId="{12657DFF-278D-46F6-9452-45063882D8EB}" type="presParOf" srcId="{EED12ED5-BC5B-4CFC-B31E-A0B414B549DB}" destId="{E1AE55C5-1E16-4A65-84EE-AE73B6227A6F}" srcOrd="2" destOrd="0" presId="urn:microsoft.com/office/officeart/2008/layout/VerticalCurvedList"/>
    <dgm:cxn modelId="{F9DE8080-8972-4AD0-84F9-13164BEDFD0E}" type="presParOf" srcId="{EED12ED5-BC5B-4CFC-B31E-A0B414B549DB}" destId="{C6539BED-9D33-4D48-BD45-033D7663EF8B}" srcOrd="3" destOrd="0" presId="urn:microsoft.com/office/officeart/2008/layout/VerticalCurvedList"/>
    <dgm:cxn modelId="{E1E06777-56AB-4C27-BE4F-BF450756D9C9}" type="presParOf" srcId="{F16441A1-8AC8-41CE-B613-296F1C0B364D}" destId="{98FC9B3E-D4BA-4382-9172-59ADEB5EC55F}" srcOrd="1" destOrd="0" presId="urn:microsoft.com/office/officeart/2008/layout/VerticalCurvedList"/>
    <dgm:cxn modelId="{01957FDD-1066-41DC-8156-7078F69EC143}" type="presParOf" srcId="{F16441A1-8AC8-41CE-B613-296F1C0B364D}" destId="{150C4A29-1EB9-4258-8D24-46F8AA4655FB}" srcOrd="2" destOrd="0" presId="urn:microsoft.com/office/officeart/2008/layout/VerticalCurvedList"/>
    <dgm:cxn modelId="{E6C2F3F1-CB5B-40C7-B0BB-5D4FF7972897}" type="presParOf" srcId="{150C4A29-1EB9-4258-8D24-46F8AA4655FB}" destId="{413702DD-6622-4A0A-95E1-ADE1B11DC0AB}" srcOrd="0" destOrd="0" presId="urn:microsoft.com/office/officeart/2008/layout/VerticalCurvedList"/>
    <dgm:cxn modelId="{DCECF618-CDC5-4CBB-98E0-8F4F73719EAD}" type="presParOf" srcId="{F16441A1-8AC8-41CE-B613-296F1C0B364D}" destId="{78A05113-04A3-4714-AD45-755A4C1A5F44}" srcOrd="3" destOrd="0" presId="urn:microsoft.com/office/officeart/2008/layout/VerticalCurvedList"/>
    <dgm:cxn modelId="{324BCF58-73CB-4CD3-8915-65F954E23150}" type="presParOf" srcId="{F16441A1-8AC8-41CE-B613-296F1C0B364D}" destId="{0DBA3715-DCD7-4493-B6E7-97D5CB1A3D56}" srcOrd="4" destOrd="0" presId="urn:microsoft.com/office/officeart/2008/layout/VerticalCurvedList"/>
    <dgm:cxn modelId="{CB2232E6-B70E-4633-8ED9-F6817FA082A5}" type="presParOf" srcId="{0DBA3715-DCD7-4493-B6E7-97D5CB1A3D56}" destId="{453F749E-1A62-4554-B4CD-548EE6AEDC71}" srcOrd="0" destOrd="0" presId="urn:microsoft.com/office/officeart/2008/layout/VerticalCurvedList"/>
    <dgm:cxn modelId="{515BD57F-187F-42B1-AC85-1CA78409BF0A}" type="presParOf" srcId="{F16441A1-8AC8-41CE-B613-296F1C0B364D}" destId="{89BD76DB-9C65-4EC1-A9D1-81CF3BD1FEB6}" srcOrd="5" destOrd="0" presId="urn:microsoft.com/office/officeart/2008/layout/VerticalCurvedList"/>
    <dgm:cxn modelId="{14ED3CA1-B89C-4DA3-99A6-866B46180FBE}" type="presParOf" srcId="{F16441A1-8AC8-41CE-B613-296F1C0B364D}" destId="{A61DFD07-237E-49FE-8B33-B2588F0E4C16}" srcOrd="6" destOrd="0" presId="urn:microsoft.com/office/officeart/2008/layout/VerticalCurvedList"/>
    <dgm:cxn modelId="{410F9C44-EF1E-46BD-92CF-1683940867FA}" type="presParOf" srcId="{A61DFD07-237E-49FE-8B33-B2588F0E4C16}" destId="{4C90F781-238E-43E1-B7AF-2509FCCC822F}" srcOrd="0" destOrd="0" presId="urn:microsoft.com/office/officeart/2008/layout/VerticalCurvedList"/>
    <dgm:cxn modelId="{EFBBBCFD-2D11-4AC6-9EF1-043E798E18A4}" type="presParOf" srcId="{F16441A1-8AC8-41CE-B613-296F1C0B364D}" destId="{1AB9CA70-A9C4-452B-ADDF-29487C2044FD}" srcOrd="7" destOrd="0" presId="urn:microsoft.com/office/officeart/2008/layout/VerticalCurvedList"/>
    <dgm:cxn modelId="{CB76B381-326A-4ABC-82A0-3BA71F6A20A1}" type="presParOf" srcId="{F16441A1-8AC8-41CE-B613-296F1C0B364D}" destId="{8AC16DF9-E94B-4C8E-94F8-1B78C1EB2D0B}" srcOrd="8" destOrd="0" presId="urn:microsoft.com/office/officeart/2008/layout/VerticalCurvedList"/>
    <dgm:cxn modelId="{7B2EBD26-998A-4E8C-A036-AD4F1088614D}" type="presParOf" srcId="{8AC16DF9-E94B-4C8E-94F8-1B78C1EB2D0B}" destId="{747F3EC4-0A95-45FB-BDF5-F554ECC25B2A}" srcOrd="0" destOrd="0" presId="urn:microsoft.com/office/officeart/2008/layout/VerticalCurvedList"/>
    <dgm:cxn modelId="{6F73C400-D173-40AF-B4BF-05C99454F6F8}" type="presParOf" srcId="{F16441A1-8AC8-41CE-B613-296F1C0B364D}" destId="{EF79883E-4534-455E-BD00-D66EB36080B5}" srcOrd="9" destOrd="0" presId="urn:microsoft.com/office/officeart/2008/layout/VerticalCurvedList"/>
    <dgm:cxn modelId="{EB853839-1410-4D18-8AD6-2302DFA97B82}" type="presParOf" srcId="{F16441A1-8AC8-41CE-B613-296F1C0B364D}" destId="{632294EA-6EBD-4236-BAC2-0A02006B25A9}" srcOrd="10" destOrd="0" presId="urn:microsoft.com/office/officeart/2008/layout/VerticalCurvedList"/>
    <dgm:cxn modelId="{A11209EB-5774-4189-83C5-F1C48F8A0604}"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7F75A1-B8FA-4E13-8909-1F098319C33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97809D-0F5A-49F4-AE99-217A8EEE2FA3}">
      <dgm:prSet phldrT="[Texto]"/>
      <dgm:spPr>
        <a:solidFill>
          <a:schemeClr val="accent1">
            <a:lumMod val="60000"/>
            <a:lumOff val="40000"/>
          </a:schemeClr>
        </a:solidFill>
        <a:ln>
          <a:solidFill>
            <a:schemeClr val="accent1">
              <a:lumMod val="40000"/>
              <a:lumOff val="60000"/>
            </a:schemeClr>
          </a:solidFill>
        </a:ln>
      </dgm:spPr>
      <dgm:t>
        <a:bodyPr/>
        <a:lstStyle/>
        <a:p>
          <a:r>
            <a:rPr lang="es-ES" dirty="0" smtClean="0"/>
            <a:t>Introducción</a:t>
          </a:r>
          <a:endParaRPr lang="es-ES" dirty="0"/>
        </a:p>
      </dgm:t>
    </dgm:pt>
    <dgm:pt modelId="{D2D60291-07D3-4D6A-B6E6-C4C9C4261E30}" type="parTrans" cxnId="{BFB7AA8C-9215-4D31-93C9-27892B5B0307}">
      <dgm:prSet/>
      <dgm:spPr/>
      <dgm:t>
        <a:bodyPr/>
        <a:lstStyle/>
        <a:p>
          <a:endParaRPr lang="es-ES"/>
        </a:p>
      </dgm:t>
    </dgm:pt>
    <dgm:pt modelId="{F36918C7-23FE-4B1F-9271-B1CC0E73E636}" type="sibTrans" cxnId="{BFB7AA8C-9215-4D31-93C9-27892B5B0307}">
      <dgm:prSet/>
      <dgm:spPr/>
      <dgm:t>
        <a:bodyPr/>
        <a:lstStyle/>
        <a:p>
          <a:endParaRPr lang="es-ES"/>
        </a:p>
      </dgm:t>
    </dgm:pt>
    <dgm:pt modelId="{A6B78C68-79E7-4783-BC50-409DC69A235D}">
      <dgm:prSet phldrT="[Texto]"/>
      <dgm:spPr>
        <a:solidFill>
          <a:schemeClr val="accent1">
            <a:lumMod val="60000"/>
            <a:lumOff val="40000"/>
          </a:schemeClr>
        </a:solidFill>
      </dgm:spPr>
      <dgm:t>
        <a:bodyPr/>
        <a:lstStyle/>
        <a:p>
          <a:r>
            <a:rPr lang="es-ES" dirty="0" smtClean="0"/>
            <a:t>HPLC</a:t>
          </a:r>
          <a:endParaRPr lang="es-ES" dirty="0"/>
        </a:p>
      </dgm:t>
    </dgm:pt>
    <dgm:pt modelId="{FB541ED1-D663-41F3-8821-302BFAD37945}" type="parTrans" cxnId="{7235C79C-E53D-44BF-9514-3DE64A59C45D}">
      <dgm:prSet/>
      <dgm:spPr/>
      <dgm:t>
        <a:bodyPr/>
        <a:lstStyle/>
        <a:p>
          <a:endParaRPr lang="es-ES"/>
        </a:p>
      </dgm:t>
    </dgm:pt>
    <dgm:pt modelId="{0371CCFC-3543-4FBB-B869-D24788BAE070}" type="sibTrans" cxnId="{7235C79C-E53D-44BF-9514-3DE64A59C45D}">
      <dgm:prSet/>
      <dgm:spPr/>
      <dgm:t>
        <a:bodyPr/>
        <a:lstStyle/>
        <a:p>
          <a:endParaRPr lang="es-ES"/>
        </a:p>
      </dgm:t>
    </dgm:pt>
    <dgm:pt modelId="{61F702A3-532D-48C3-8C9C-9D4A278F1C3F}">
      <dgm:prSet phldrT="[Texto]"/>
      <dgm:spPr>
        <a:solidFill>
          <a:schemeClr val="accent1">
            <a:lumMod val="60000"/>
            <a:lumOff val="40000"/>
          </a:schemeClr>
        </a:solidFill>
      </dgm:spPr>
      <dgm:t>
        <a:bodyPr/>
        <a:lstStyle/>
        <a:p>
          <a:r>
            <a:rPr lang="es-ES" dirty="0" smtClean="0"/>
            <a:t>2D-CL</a:t>
          </a:r>
          <a:endParaRPr lang="es-ES" dirty="0"/>
        </a:p>
      </dgm:t>
    </dgm:pt>
    <dgm:pt modelId="{BC2005E6-9751-4CC8-94BF-2A900A7B9272}" type="parTrans" cxnId="{8A42BD28-69C0-4283-8FEA-4E0AE8960094}">
      <dgm:prSet/>
      <dgm:spPr/>
      <dgm:t>
        <a:bodyPr/>
        <a:lstStyle/>
        <a:p>
          <a:endParaRPr lang="es-ES"/>
        </a:p>
      </dgm:t>
    </dgm:pt>
    <dgm:pt modelId="{69203052-34FE-488E-AA1B-848CDD9BE352}" type="sibTrans" cxnId="{8A42BD28-69C0-4283-8FEA-4E0AE8960094}">
      <dgm:prSet/>
      <dgm:spPr/>
      <dgm:t>
        <a:bodyPr/>
        <a:lstStyle/>
        <a:p>
          <a:endParaRPr lang="es-ES"/>
        </a:p>
      </dgm:t>
    </dgm:pt>
    <dgm:pt modelId="{BA1C82A7-B9F9-4024-91BF-23F5F455ED9C}">
      <dgm:prSet phldrT="[Texto]"/>
      <dgm:spPr>
        <a:solidFill>
          <a:schemeClr val="accent1">
            <a:lumMod val="60000"/>
            <a:lumOff val="40000"/>
          </a:schemeClr>
        </a:solidFill>
      </dgm:spPr>
      <dgm:t>
        <a:bodyPr/>
        <a:lstStyle/>
        <a:p>
          <a:r>
            <a:rPr lang="es-ES" dirty="0" smtClean="0"/>
            <a:t>Aplicaciones</a:t>
          </a:r>
          <a:endParaRPr lang="es-ES" dirty="0"/>
        </a:p>
      </dgm:t>
    </dgm:pt>
    <dgm:pt modelId="{BEE02EAE-6F81-4834-B3A3-D23EC3E58A59}" type="parTrans" cxnId="{F7ECAD37-A75C-48C4-AB0C-999B94B769BC}">
      <dgm:prSet/>
      <dgm:spPr/>
      <dgm:t>
        <a:bodyPr/>
        <a:lstStyle/>
        <a:p>
          <a:endParaRPr lang="es-ES"/>
        </a:p>
      </dgm:t>
    </dgm:pt>
    <dgm:pt modelId="{6303278A-7BCB-434E-AD61-FD7A7EB4D829}" type="sibTrans" cxnId="{F7ECAD37-A75C-48C4-AB0C-999B94B769BC}">
      <dgm:prSet/>
      <dgm:spPr/>
      <dgm:t>
        <a:bodyPr/>
        <a:lstStyle/>
        <a:p>
          <a:endParaRPr lang="es-ES"/>
        </a:p>
      </dgm:t>
    </dgm:pt>
    <dgm:pt modelId="{C07CD6CC-0BAA-427F-AB36-8EB73BA61615}">
      <dgm:prSet phldrT="[Texto]"/>
      <dgm:spPr>
        <a:solidFill>
          <a:schemeClr val="accent1">
            <a:lumMod val="50000"/>
          </a:schemeClr>
        </a:solidFill>
      </dgm:spPr>
      <dgm:t>
        <a:bodyPr/>
        <a:lstStyle/>
        <a:p>
          <a:r>
            <a:rPr lang="es-ES" dirty="0" smtClean="0"/>
            <a:t>Bibliografía</a:t>
          </a:r>
          <a:endParaRPr lang="es-ES" dirty="0"/>
        </a:p>
      </dgm:t>
    </dgm:pt>
    <dgm:pt modelId="{3F97A85D-976D-4878-B6C4-ECD24BF1EEA9}" type="parTrans" cxnId="{AD74683B-39F5-4391-AD4E-BB5E06FAC343}">
      <dgm:prSet/>
      <dgm:spPr/>
      <dgm:t>
        <a:bodyPr/>
        <a:lstStyle/>
        <a:p>
          <a:endParaRPr lang="es-ES"/>
        </a:p>
      </dgm:t>
    </dgm:pt>
    <dgm:pt modelId="{21FB9B8E-F56F-4991-89B1-C5F8052667BA}" type="sibTrans" cxnId="{AD74683B-39F5-4391-AD4E-BB5E06FAC343}">
      <dgm:prSet/>
      <dgm:spPr/>
      <dgm:t>
        <a:bodyPr/>
        <a:lstStyle/>
        <a:p>
          <a:endParaRPr lang="es-ES"/>
        </a:p>
      </dgm:t>
    </dgm:pt>
    <dgm:pt modelId="{410BA007-D9AE-4270-B261-D4412A4CF06D}" type="pres">
      <dgm:prSet presAssocID="{707F75A1-B8FA-4E13-8909-1F098319C332}" presName="Name0" presStyleCnt="0">
        <dgm:presLayoutVars>
          <dgm:chMax val="7"/>
          <dgm:chPref val="7"/>
          <dgm:dir/>
        </dgm:presLayoutVars>
      </dgm:prSet>
      <dgm:spPr/>
      <dgm:t>
        <a:bodyPr/>
        <a:lstStyle/>
        <a:p>
          <a:endParaRPr lang="es-ES"/>
        </a:p>
      </dgm:t>
    </dgm:pt>
    <dgm:pt modelId="{F16441A1-8AC8-41CE-B613-296F1C0B364D}" type="pres">
      <dgm:prSet presAssocID="{707F75A1-B8FA-4E13-8909-1F098319C332}" presName="Name1" presStyleCnt="0"/>
      <dgm:spPr/>
    </dgm:pt>
    <dgm:pt modelId="{EED12ED5-BC5B-4CFC-B31E-A0B414B549DB}" type="pres">
      <dgm:prSet presAssocID="{707F75A1-B8FA-4E13-8909-1F098319C332}" presName="cycle" presStyleCnt="0"/>
      <dgm:spPr/>
    </dgm:pt>
    <dgm:pt modelId="{D1D09AD0-EC88-4949-B56C-DA21DDD427F0}" type="pres">
      <dgm:prSet presAssocID="{707F75A1-B8FA-4E13-8909-1F098319C332}" presName="srcNode" presStyleLbl="node1" presStyleIdx="0" presStyleCnt="5"/>
      <dgm:spPr/>
    </dgm:pt>
    <dgm:pt modelId="{757F86D3-5C40-485F-B158-3C10ACEFFD6B}" type="pres">
      <dgm:prSet presAssocID="{707F75A1-B8FA-4E13-8909-1F098319C332}" presName="conn" presStyleLbl="parChTrans1D2" presStyleIdx="0" presStyleCnt="1"/>
      <dgm:spPr/>
      <dgm:t>
        <a:bodyPr/>
        <a:lstStyle/>
        <a:p>
          <a:endParaRPr lang="es-ES"/>
        </a:p>
      </dgm:t>
    </dgm:pt>
    <dgm:pt modelId="{E1AE55C5-1E16-4A65-84EE-AE73B6227A6F}" type="pres">
      <dgm:prSet presAssocID="{707F75A1-B8FA-4E13-8909-1F098319C332}" presName="extraNode" presStyleLbl="node1" presStyleIdx="0" presStyleCnt="5"/>
      <dgm:spPr/>
    </dgm:pt>
    <dgm:pt modelId="{C6539BED-9D33-4D48-BD45-033D7663EF8B}" type="pres">
      <dgm:prSet presAssocID="{707F75A1-B8FA-4E13-8909-1F098319C332}" presName="dstNode" presStyleLbl="node1" presStyleIdx="0" presStyleCnt="5"/>
      <dgm:spPr/>
    </dgm:pt>
    <dgm:pt modelId="{98FC9B3E-D4BA-4382-9172-59ADEB5EC55F}" type="pres">
      <dgm:prSet presAssocID="{6B97809D-0F5A-49F4-AE99-217A8EEE2FA3}" presName="text_1" presStyleLbl="node1" presStyleIdx="0" presStyleCnt="5">
        <dgm:presLayoutVars>
          <dgm:bulletEnabled val="1"/>
        </dgm:presLayoutVars>
      </dgm:prSet>
      <dgm:spPr/>
      <dgm:t>
        <a:bodyPr/>
        <a:lstStyle/>
        <a:p>
          <a:endParaRPr lang="es-ES"/>
        </a:p>
      </dgm:t>
    </dgm:pt>
    <dgm:pt modelId="{150C4A29-1EB9-4258-8D24-46F8AA4655FB}" type="pres">
      <dgm:prSet presAssocID="{6B97809D-0F5A-49F4-AE99-217A8EEE2FA3}" presName="accent_1" presStyleCnt="0"/>
      <dgm:spPr/>
    </dgm:pt>
    <dgm:pt modelId="{413702DD-6622-4A0A-95E1-ADE1B11DC0AB}" type="pres">
      <dgm:prSet presAssocID="{6B97809D-0F5A-49F4-AE99-217A8EEE2FA3}" presName="accentRepeatNode" presStyleLbl="solidFgAcc1" presStyleIdx="0" presStyleCnt="5"/>
      <dgm:spPr>
        <a:ln w="38100">
          <a:solidFill>
            <a:schemeClr val="accent1">
              <a:lumMod val="75000"/>
            </a:schemeClr>
          </a:solidFill>
        </a:ln>
      </dgm:spPr>
      <dgm:t>
        <a:bodyPr/>
        <a:lstStyle/>
        <a:p>
          <a:endParaRPr lang="es-ES"/>
        </a:p>
      </dgm:t>
    </dgm:pt>
    <dgm:pt modelId="{78A05113-04A3-4714-AD45-755A4C1A5F44}" type="pres">
      <dgm:prSet presAssocID="{A6B78C68-79E7-4783-BC50-409DC69A235D}" presName="text_2" presStyleLbl="node1" presStyleIdx="1" presStyleCnt="5">
        <dgm:presLayoutVars>
          <dgm:bulletEnabled val="1"/>
        </dgm:presLayoutVars>
      </dgm:prSet>
      <dgm:spPr/>
      <dgm:t>
        <a:bodyPr/>
        <a:lstStyle/>
        <a:p>
          <a:endParaRPr lang="es-ES"/>
        </a:p>
      </dgm:t>
    </dgm:pt>
    <dgm:pt modelId="{0DBA3715-DCD7-4493-B6E7-97D5CB1A3D56}" type="pres">
      <dgm:prSet presAssocID="{A6B78C68-79E7-4783-BC50-409DC69A235D}" presName="accent_2" presStyleCnt="0"/>
      <dgm:spPr/>
    </dgm:pt>
    <dgm:pt modelId="{453F749E-1A62-4554-B4CD-548EE6AEDC71}" type="pres">
      <dgm:prSet presAssocID="{A6B78C68-79E7-4783-BC50-409DC69A235D}" presName="accentRepeatNode" presStyleLbl="solidFgAcc1" presStyleIdx="1" presStyleCnt="5"/>
      <dgm:spPr>
        <a:ln w="38100">
          <a:solidFill>
            <a:schemeClr val="accent1">
              <a:lumMod val="75000"/>
            </a:schemeClr>
          </a:solidFill>
        </a:ln>
      </dgm:spPr>
      <dgm:t>
        <a:bodyPr/>
        <a:lstStyle/>
        <a:p>
          <a:endParaRPr lang="es-ES"/>
        </a:p>
      </dgm:t>
    </dgm:pt>
    <dgm:pt modelId="{89BD76DB-9C65-4EC1-A9D1-81CF3BD1FEB6}" type="pres">
      <dgm:prSet presAssocID="{61F702A3-532D-48C3-8C9C-9D4A278F1C3F}" presName="text_3" presStyleLbl="node1" presStyleIdx="2" presStyleCnt="5">
        <dgm:presLayoutVars>
          <dgm:bulletEnabled val="1"/>
        </dgm:presLayoutVars>
      </dgm:prSet>
      <dgm:spPr/>
      <dgm:t>
        <a:bodyPr/>
        <a:lstStyle/>
        <a:p>
          <a:endParaRPr lang="es-ES"/>
        </a:p>
      </dgm:t>
    </dgm:pt>
    <dgm:pt modelId="{A61DFD07-237E-49FE-8B33-B2588F0E4C16}" type="pres">
      <dgm:prSet presAssocID="{61F702A3-532D-48C3-8C9C-9D4A278F1C3F}" presName="accent_3" presStyleCnt="0"/>
      <dgm:spPr/>
    </dgm:pt>
    <dgm:pt modelId="{4C90F781-238E-43E1-B7AF-2509FCCC822F}" type="pres">
      <dgm:prSet presAssocID="{61F702A3-532D-48C3-8C9C-9D4A278F1C3F}" presName="accentRepeatNode" presStyleLbl="solidFgAcc1" presStyleIdx="2" presStyleCnt="5"/>
      <dgm:spPr>
        <a:ln w="38100">
          <a:solidFill>
            <a:schemeClr val="accent1">
              <a:lumMod val="75000"/>
            </a:schemeClr>
          </a:solidFill>
        </a:ln>
      </dgm:spPr>
      <dgm:t>
        <a:bodyPr/>
        <a:lstStyle/>
        <a:p>
          <a:endParaRPr lang="es-ES"/>
        </a:p>
      </dgm:t>
    </dgm:pt>
    <dgm:pt modelId="{1AB9CA70-A9C4-452B-ADDF-29487C2044FD}" type="pres">
      <dgm:prSet presAssocID="{BA1C82A7-B9F9-4024-91BF-23F5F455ED9C}" presName="text_4" presStyleLbl="node1" presStyleIdx="3" presStyleCnt="5">
        <dgm:presLayoutVars>
          <dgm:bulletEnabled val="1"/>
        </dgm:presLayoutVars>
      </dgm:prSet>
      <dgm:spPr/>
      <dgm:t>
        <a:bodyPr/>
        <a:lstStyle/>
        <a:p>
          <a:endParaRPr lang="es-ES"/>
        </a:p>
      </dgm:t>
    </dgm:pt>
    <dgm:pt modelId="{8AC16DF9-E94B-4C8E-94F8-1B78C1EB2D0B}" type="pres">
      <dgm:prSet presAssocID="{BA1C82A7-B9F9-4024-91BF-23F5F455ED9C}" presName="accent_4" presStyleCnt="0"/>
      <dgm:spPr/>
    </dgm:pt>
    <dgm:pt modelId="{747F3EC4-0A95-45FB-BDF5-F554ECC25B2A}" type="pres">
      <dgm:prSet presAssocID="{BA1C82A7-B9F9-4024-91BF-23F5F455ED9C}" presName="accentRepeatNode" presStyleLbl="solidFgAcc1" presStyleIdx="3" presStyleCnt="5"/>
      <dgm:spPr>
        <a:ln w="38100">
          <a:solidFill>
            <a:schemeClr val="accent1">
              <a:lumMod val="75000"/>
            </a:schemeClr>
          </a:solidFill>
        </a:ln>
      </dgm:spPr>
      <dgm:t>
        <a:bodyPr/>
        <a:lstStyle/>
        <a:p>
          <a:endParaRPr lang="es-ES"/>
        </a:p>
      </dgm:t>
    </dgm:pt>
    <dgm:pt modelId="{EF79883E-4534-455E-BD00-D66EB36080B5}" type="pres">
      <dgm:prSet presAssocID="{C07CD6CC-0BAA-427F-AB36-8EB73BA61615}" presName="text_5" presStyleLbl="node1" presStyleIdx="4" presStyleCnt="5">
        <dgm:presLayoutVars>
          <dgm:bulletEnabled val="1"/>
        </dgm:presLayoutVars>
      </dgm:prSet>
      <dgm:spPr/>
      <dgm:t>
        <a:bodyPr/>
        <a:lstStyle/>
        <a:p>
          <a:endParaRPr lang="es-ES"/>
        </a:p>
      </dgm:t>
    </dgm:pt>
    <dgm:pt modelId="{632294EA-6EBD-4236-BAC2-0A02006B25A9}" type="pres">
      <dgm:prSet presAssocID="{C07CD6CC-0BAA-427F-AB36-8EB73BA61615}" presName="accent_5" presStyleCnt="0"/>
      <dgm:spPr/>
    </dgm:pt>
    <dgm:pt modelId="{E039F3D1-03CA-4C6D-BA9B-2A5B8063418E}" type="pres">
      <dgm:prSet presAssocID="{C07CD6CC-0BAA-427F-AB36-8EB73BA61615}" presName="accentRepeatNode" presStyleLbl="solidFgAcc1" presStyleIdx="4" presStyleCnt="5"/>
      <dgm:spPr>
        <a:ln w="38100">
          <a:solidFill>
            <a:schemeClr val="accent1">
              <a:lumMod val="75000"/>
            </a:schemeClr>
          </a:solidFill>
        </a:ln>
      </dgm:spPr>
      <dgm:t>
        <a:bodyPr/>
        <a:lstStyle/>
        <a:p>
          <a:endParaRPr lang="es-ES"/>
        </a:p>
      </dgm:t>
    </dgm:pt>
  </dgm:ptLst>
  <dgm:cxnLst>
    <dgm:cxn modelId="{1B710FAC-402F-46A3-A282-8CBCD6AA5CF5}" type="presOf" srcId="{C07CD6CC-0BAA-427F-AB36-8EB73BA61615}" destId="{EF79883E-4534-455E-BD00-D66EB36080B5}" srcOrd="0" destOrd="0" presId="urn:microsoft.com/office/officeart/2008/layout/VerticalCurvedList"/>
    <dgm:cxn modelId="{E7F4C03B-596E-452F-8D10-AD78B15A7034}" type="presOf" srcId="{6B97809D-0F5A-49F4-AE99-217A8EEE2FA3}" destId="{98FC9B3E-D4BA-4382-9172-59ADEB5EC55F}" srcOrd="0" destOrd="0" presId="urn:microsoft.com/office/officeart/2008/layout/VerticalCurvedList"/>
    <dgm:cxn modelId="{7235C79C-E53D-44BF-9514-3DE64A59C45D}" srcId="{707F75A1-B8FA-4E13-8909-1F098319C332}" destId="{A6B78C68-79E7-4783-BC50-409DC69A235D}" srcOrd="1" destOrd="0" parTransId="{FB541ED1-D663-41F3-8821-302BFAD37945}" sibTransId="{0371CCFC-3543-4FBB-B869-D24788BAE070}"/>
    <dgm:cxn modelId="{AD74683B-39F5-4391-AD4E-BB5E06FAC343}" srcId="{707F75A1-B8FA-4E13-8909-1F098319C332}" destId="{C07CD6CC-0BAA-427F-AB36-8EB73BA61615}" srcOrd="4" destOrd="0" parTransId="{3F97A85D-976D-4878-B6C4-ECD24BF1EEA9}" sibTransId="{21FB9B8E-F56F-4991-89B1-C5F8052667BA}"/>
    <dgm:cxn modelId="{C5606155-3C40-490A-8C2C-C741F66A4A78}" type="presOf" srcId="{A6B78C68-79E7-4783-BC50-409DC69A235D}" destId="{78A05113-04A3-4714-AD45-755A4C1A5F44}" srcOrd="0" destOrd="0" presId="urn:microsoft.com/office/officeart/2008/layout/VerticalCurvedList"/>
    <dgm:cxn modelId="{BFB7AA8C-9215-4D31-93C9-27892B5B0307}" srcId="{707F75A1-B8FA-4E13-8909-1F098319C332}" destId="{6B97809D-0F5A-49F4-AE99-217A8EEE2FA3}" srcOrd="0" destOrd="0" parTransId="{D2D60291-07D3-4D6A-B6E6-C4C9C4261E30}" sibTransId="{F36918C7-23FE-4B1F-9271-B1CC0E73E636}"/>
    <dgm:cxn modelId="{D9338C9A-B2FC-40D3-A615-A7954981AE24}" type="presOf" srcId="{BA1C82A7-B9F9-4024-91BF-23F5F455ED9C}" destId="{1AB9CA70-A9C4-452B-ADDF-29487C2044FD}" srcOrd="0" destOrd="0" presId="urn:microsoft.com/office/officeart/2008/layout/VerticalCurvedList"/>
    <dgm:cxn modelId="{8A42BD28-69C0-4283-8FEA-4E0AE8960094}" srcId="{707F75A1-B8FA-4E13-8909-1F098319C332}" destId="{61F702A3-532D-48C3-8C9C-9D4A278F1C3F}" srcOrd="2" destOrd="0" parTransId="{BC2005E6-9751-4CC8-94BF-2A900A7B9272}" sibTransId="{69203052-34FE-488E-AA1B-848CDD9BE352}"/>
    <dgm:cxn modelId="{C26F6DC6-E8FD-41BB-8D99-D91A2394DFCE}" type="presOf" srcId="{61F702A3-532D-48C3-8C9C-9D4A278F1C3F}" destId="{89BD76DB-9C65-4EC1-A9D1-81CF3BD1FEB6}" srcOrd="0" destOrd="0" presId="urn:microsoft.com/office/officeart/2008/layout/VerticalCurvedList"/>
    <dgm:cxn modelId="{7A163C76-8DE9-4238-9269-DAE3DF69AE11}" type="presOf" srcId="{F36918C7-23FE-4B1F-9271-B1CC0E73E636}" destId="{757F86D3-5C40-485F-B158-3C10ACEFFD6B}" srcOrd="0" destOrd="0" presId="urn:microsoft.com/office/officeart/2008/layout/VerticalCurvedList"/>
    <dgm:cxn modelId="{F84CD173-C544-4E36-89B1-0734224437BB}" type="presOf" srcId="{707F75A1-B8FA-4E13-8909-1F098319C332}" destId="{410BA007-D9AE-4270-B261-D4412A4CF06D}" srcOrd="0" destOrd="0" presId="urn:microsoft.com/office/officeart/2008/layout/VerticalCurvedList"/>
    <dgm:cxn modelId="{F7ECAD37-A75C-48C4-AB0C-999B94B769BC}" srcId="{707F75A1-B8FA-4E13-8909-1F098319C332}" destId="{BA1C82A7-B9F9-4024-91BF-23F5F455ED9C}" srcOrd="3" destOrd="0" parTransId="{BEE02EAE-6F81-4834-B3A3-D23EC3E58A59}" sibTransId="{6303278A-7BCB-434E-AD61-FD7A7EB4D829}"/>
    <dgm:cxn modelId="{41B0216E-2EE4-42DE-A8EA-4CA3E70D261C}" type="presParOf" srcId="{410BA007-D9AE-4270-B261-D4412A4CF06D}" destId="{F16441A1-8AC8-41CE-B613-296F1C0B364D}" srcOrd="0" destOrd="0" presId="urn:microsoft.com/office/officeart/2008/layout/VerticalCurvedList"/>
    <dgm:cxn modelId="{2F98DED3-AA42-44E5-9471-495EB28657C4}" type="presParOf" srcId="{F16441A1-8AC8-41CE-B613-296F1C0B364D}" destId="{EED12ED5-BC5B-4CFC-B31E-A0B414B549DB}" srcOrd="0" destOrd="0" presId="urn:microsoft.com/office/officeart/2008/layout/VerticalCurvedList"/>
    <dgm:cxn modelId="{ED8159CD-F36B-4E26-AE9E-338298151434}" type="presParOf" srcId="{EED12ED5-BC5B-4CFC-B31E-A0B414B549DB}" destId="{D1D09AD0-EC88-4949-B56C-DA21DDD427F0}" srcOrd="0" destOrd="0" presId="urn:microsoft.com/office/officeart/2008/layout/VerticalCurvedList"/>
    <dgm:cxn modelId="{9FA6879B-5C37-4086-AB77-90175B72FA55}" type="presParOf" srcId="{EED12ED5-BC5B-4CFC-B31E-A0B414B549DB}" destId="{757F86D3-5C40-485F-B158-3C10ACEFFD6B}" srcOrd="1" destOrd="0" presId="urn:microsoft.com/office/officeart/2008/layout/VerticalCurvedList"/>
    <dgm:cxn modelId="{0C028AD0-1157-4F69-AEDC-742AC3F90DD1}" type="presParOf" srcId="{EED12ED5-BC5B-4CFC-B31E-A0B414B549DB}" destId="{E1AE55C5-1E16-4A65-84EE-AE73B6227A6F}" srcOrd="2" destOrd="0" presId="urn:microsoft.com/office/officeart/2008/layout/VerticalCurvedList"/>
    <dgm:cxn modelId="{4A32A065-77E4-427C-ABAC-BB37CA90BF62}" type="presParOf" srcId="{EED12ED5-BC5B-4CFC-B31E-A0B414B549DB}" destId="{C6539BED-9D33-4D48-BD45-033D7663EF8B}" srcOrd="3" destOrd="0" presId="urn:microsoft.com/office/officeart/2008/layout/VerticalCurvedList"/>
    <dgm:cxn modelId="{2C4701F0-85AA-4794-B54F-243203BD609F}" type="presParOf" srcId="{F16441A1-8AC8-41CE-B613-296F1C0B364D}" destId="{98FC9B3E-D4BA-4382-9172-59ADEB5EC55F}" srcOrd="1" destOrd="0" presId="urn:microsoft.com/office/officeart/2008/layout/VerticalCurvedList"/>
    <dgm:cxn modelId="{465884C3-6C21-4511-8C3D-DACDC2BF46C4}" type="presParOf" srcId="{F16441A1-8AC8-41CE-B613-296F1C0B364D}" destId="{150C4A29-1EB9-4258-8D24-46F8AA4655FB}" srcOrd="2" destOrd="0" presId="urn:microsoft.com/office/officeart/2008/layout/VerticalCurvedList"/>
    <dgm:cxn modelId="{76CB7F25-4028-471E-9E18-FD65CD2F7484}" type="presParOf" srcId="{150C4A29-1EB9-4258-8D24-46F8AA4655FB}" destId="{413702DD-6622-4A0A-95E1-ADE1B11DC0AB}" srcOrd="0" destOrd="0" presId="urn:microsoft.com/office/officeart/2008/layout/VerticalCurvedList"/>
    <dgm:cxn modelId="{F3D6E6D6-D5EF-438B-B322-D80FE74E0D5A}" type="presParOf" srcId="{F16441A1-8AC8-41CE-B613-296F1C0B364D}" destId="{78A05113-04A3-4714-AD45-755A4C1A5F44}" srcOrd="3" destOrd="0" presId="urn:microsoft.com/office/officeart/2008/layout/VerticalCurvedList"/>
    <dgm:cxn modelId="{37ABB6AD-260E-475D-BD9A-8388B3C3A1BD}" type="presParOf" srcId="{F16441A1-8AC8-41CE-B613-296F1C0B364D}" destId="{0DBA3715-DCD7-4493-B6E7-97D5CB1A3D56}" srcOrd="4" destOrd="0" presId="urn:microsoft.com/office/officeart/2008/layout/VerticalCurvedList"/>
    <dgm:cxn modelId="{71AEE786-2533-4A00-8F16-E72EE9402E32}" type="presParOf" srcId="{0DBA3715-DCD7-4493-B6E7-97D5CB1A3D56}" destId="{453F749E-1A62-4554-B4CD-548EE6AEDC71}" srcOrd="0" destOrd="0" presId="urn:microsoft.com/office/officeart/2008/layout/VerticalCurvedList"/>
    <dgm:cxn modelId="{B614B45D-ACB8-48D8-B289-3062B48B4C38}" type="presParOf" srcId="{F16441A1-8AC8-41CE-B613-296F1C0B364D}" destId="{89BD76DB-9C65-4EC1-A9D1-81CF3BD1FEB6}" srcOrd="5" destOrd="0" presId="urn:microsoft.com/office/officeart/2008/layout/VerticalCurvedList"/>
    <dgm:cxn modelId="{1FA2CA07-380B-4291-90CF-65A0B8D9E1C6}" type="presParOf" srcId="{F16441A1-8AC8-41CE-B613-296F1C0B364D}" destId="{A61DFD07-237E-49FE-8B33-B2588F0E4C16}" srcOrd="6" destOrd="0" presId="urn:microsoft.com/office/officeart/2008/layout/VerticalCurvedList"/>
    <dgm:cxn modelId="{9F7A3EDB-2D81-4125-A180-8FD79EF80640}" type="presParOf" srcId="{A61DFD07-237E-49FE-8B33-B2588F0E4C16}" destId="{4C90F781-238E-43E1-B7AF-2509FCCC822F}" srcOrd="0" destOrd="0" presId="urn:microsoft.com/office/officeart/2008/layout/VerticalCurvedList"/>
    <dgm:cxn modelId="{7EAE8AFF-659B-4744-B54D-6FEC0756FF8B}" type="presParOf" srcId="{F16441A1-8AC8-41CE-B613-296F1C0B364D}" destId="{1AB9CA70-A9C4-452B-ADDF-29487C2044FD}" srcOrd="7" destOrd="0" presId="urn:microsoft.com/office/officeart/2008/layout/VerticalCurvedList"/>
    <dgm:cxn modelId="{BF688FA5-C75E-464A-8150-A1B07B8DBB3F}" type="presParOf" srcId="{F16441A1-8AC8-41CE-B613-296F1C0B364D}" destId="{8AC16DF9-E94B-4C8E-94F8-1B78C1EB2D0B}" srcOrd="8" destOrd="0" presId="urn:microsoft.com/office/officeart/2008/layout/VerticalCurvedList"/>
    <dgm:cxn modelId="{CA2C71CA-53B1-4686-987B-E255A67F87B5}" type="presParOf" srcId="{8AC16DF9-E94B-4C8E-94F8-1B78C1EB2D0B}" destId="{747F3EC4-0A95-45FB-BDF5-F554ECC25B2A}" srcOrd="0" destOrd="0" presId="urn:microsoft.com/office/officeart/2008/layout/VerticalCurvedList"/>
    <dgm:cxn modelId="{466D919C-FDD7-4167-A42C-A270E57AEF16}" type="presParOf" srcId="{F16441A1-8AC8-41CE-B613-296F1C0B364D}" destId="{EF79883E-4534-455E-BD00-D66EB36080B5}" srcOrd="9" destOrd="0" presId="urn:microsoft.com/office/officeart/2008/layout/VerticalCurvedList"/>
    <dgm:cxn modelId="{91EEC16E-8F3F-46F9-9D85-AB4F92D84A4B}" type="presParOf" srcId="{F16441A1-8AC8-41CE-B613-296F1C0B364D}" destId="{632294EA-6EBD-4236-BAC2-0A02006B25A9}" srcOrd="10" destOrd="0" presId="urn:microsoft.com/office/officeart/2008/layout/VerticalCurvedList"/>
    <dgm:cxn modelId="{17C29C85-BC50-4C9E-A373-289B8CF787B2}" type="presParOf" srcId="{632294EA-6EBD-4236-BAC2-0A02006B25A9}" destId="{E039F3D1-03CA-4C6D-BA9B-2A5B806341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86D3-5C40-485F-B158-3C10ACEFFD6B}">
      <dsp:nvSpPr>
        <dsp:cNvPr id="0" name=""/>
        <dsp:cNvSpPr/>
      </dsp:nvSpPr>
      <dsp:spPr>
        <a:xfrm>
          <a:off x="-5227363" y="-800644"/>
          <a:ext cx="6224806" cy="6224806"/>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C9B3E-D4BA-4382-9172-59ADEB5EC55F}">
      <dsp:nvSpPr>
        <dsp:cNvPr id="0" name=""/>
        <dsp:cNvSpPr/>
      </dsp:nvSpPr>
      <dsp:spPr>
        <a:xfrm>
          <a:off x="436240" y="288877"/>
          <a:ext cx="9612511" cy="578124"/>
        </a:xfrm>
        <a:prstGeom prst="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436240" y="288877"/>
        <a:ext cx="9612511" cy="578124"/>
      </dsp:txXfrm>
    </dsp:sp>
    <dsp:sp modelId="{413702DD-6622-4A0A-95E1-ADE1B11DC0AB}">
      <dsp:nvSpPr>
        <dsp:cNvPr id="0" name=""/>
        <dsp:cNvSpPr/>
      </dsp:nvSpPr>
      <dsp:spPr>
        <a:xfrm>
          <a:off x="74913" y="21661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8A05113-04A3-4714-AD45-755A4C1A5F44}">
      <dsp:nvSpPr>
        <dsp:cNvPr id="0" name=""/>
        <dsp:cNvSpPr/>
      </dsp:nvSpPr>
      <dsp:spPr>
        <a:xfrm>
          <a:off x="850508" y="1155786"/>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HPLC</a:t>
          </a:r>
          <a:endParaRPr lang="es-ES" sz="3000" kern="1200" dirty="0"/>
        </a:p>
      </dsp:txBody>
      <dsp:txXfrm>
        <a:off x="850508" y="1155786"/>
        <a:ext cx="9198244" cy="578124"/>
      </dsp:txXfrm>
    </dsp:sp>
    <dsp:sp modelId="{453F749E-1A62-4554-B4CD-548EE6AEDC71}">
      <dsp:nvSpPr>
        <dsp:cNvPr id="0" name=""/>
        <dsp:cNvSpPr/>
      </dsp:nvSpPr>
      <dsp:spPr>
        <a:xfrm>
          <a:off x="489180" y="108352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9BD76DB-9C65-4EC1-A9D1-81CF3BD1FEB6}">
      <dsp:nvSpPr>
        <dsp:cNvPr id="0" name=""/>
        <dsp:cNvSpPr/>
      </dsp:nvSpPr>
      <dsp:spPr>
        <a:xfrm>
          <a:off x="977654" y="2022696"/>
          <a:ext cx="9071097"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2D-CL</a:t>
          </a:r>
          <a:endParaRPr lang="es-ES" sz="3000" kern="1200" dirty="0"/>
        </a:p>
      </dsp:txBody>
      <dsp:txXfrm>
        <a:off x="977654" y="2022696"/>
        <a:ext cx="9071097" cy="578124"/>
      </dsp:txXfrm>
    </dsp:sp>
    <dsp:sp modelId="{4C90F781-238E-43E1-B7AF-2509FCCC822F}">
      <dsp:nvSpPr>
        <dsp:cNvPr id="0" name=""/>
        <dsp:cNvSpPr/>
      </dsp:nvSpPr>
      <dsp:spPr>
        <a:xfrm>
          <a:off x="616326" y="195043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AB9CA70-A9C4-452B-ADDF-29487C2044FD}">
      <dsp:nvSpPr>
        <dsp:cNvPr id="0" name=""/>
        <dsp:cNvSpPr/>
      </dsp:nvSpPr>
      <dsp:spPr>
        <a:xfrm>
          <a:off x="850508" y="2889605"/>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Aplicaciones</a:t>
          </a:r>
          <a:endParaRPr lang="es-ES" sz="3000" kern="1200" dirty="0"/>
        </a:p>
      </dsp:txBody>
      <dsp:txXfrm>
        <a:off x="850508" y="2889605"/>
        <a:ext cx="9198244" cy="578124"/>
      </dsp:txXfrm>
    </dsp:sp>
    <dsp:sp modelId="{747F3EC4-0A95-45FB-BDF5-F554ECC25B2A}">
      <dsp:nvSpPr>
        <dsp:cNvPr id="0" name=""/>
        <dsp:cNvSpPr/>
      </dsp:nvSpPr>
      <dsp:spPr>
        <a:xfrm>
          <a:off x="489180" y="281734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F79883E-4534-455E-BD00-D66EB36080B5}">
      <dsp:nvSpPr>
        <dsp:cNvPr id="0" name=""/>
        <dsp:cNvSpPr/>
      </dsp:nvSpPr>
      <dsp:spPr>
        <a:xfrm>
          <a:off x="436240" y="3756515"/>
          <a:ext cx="9612511"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Bibliografía</a:t>
          </a:r>
          <a:endParaRPr lang="es-ES" sz="3000" kern="1200" dirty="0"/>
        </a:p>
      </dsp:txBody>
      <dsp:txXfrm>
        <a:off x="436240" y="3756515"/>
        <a:ext cx="9612511" cy="578124"/>
      </dsp:txXfrm>
    </dsp:sp>
    <dsp:sp modelId="{E039F3D1-03CA-4C6D-BA9B-2A5B8063418E}">
      <dsp:nvSpPr>
        <dsp:cNvPr id="0" name=""/>
        <dsp:cNvSpPr/>
      </dsp:nvSpPr>
      <dsp:spPr>
        <a:xfrm>
          <a:off x="74913" y="3684249"/>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86D3-5C40-485F-B158-3C10ACEFFD6B}">
      <dsp:nvSpPr>
        <dsp:cNvPr id="0" name=""/>
        <dsp:cNvSpPr/>
      </dsp:nvSpPr>
      <dsp:spPr>
        <a:xfrm>
          <a:off x="-5227363" y="-800644"/>
          <a:ext cx="6224806" cy="6224806"/>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C9B3E-D4BA-4382-9172-59ADEB5EC55F}">
      <dsp:nvSpPr>
        <dsp:cNvPr id="0" name=""/>
        <dsp:cNvSpPr/>
      </dsp:nvSpPr>
      <dsp:spPr>
        <a:xfrm>
          <a:off x="436240" y="288877"/>
          <a:ext cx="9612511" cy="578124"/>
        </a:xfrm>
        <a:prstGeom prst="rect">
          <a:avLst/>
        </a:prstGeom>
        <a:solidFill>
          <a:schemeClr val="accent1">
            <a:lumMod val="5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436240" y="288877"/>
        <a:ext cx="9612511" cy="578124"/>
      </dsp:txXfrm>
    </dsp:sp>
    <dsp:sp modelId="{413702DD-6622-4A0A-95E1-ADE1B11DC0AB}">
      <dsp:nvSpPr>
        <dsp:cNvPr id="0" name=""/>
        <dsp:cNvSpPr/>
      </dsp:nvSpPr>
      <dsp:spPr>
        <a:xfrm>
          <a:off x="74913" y="21661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8A05113-04A3-4714-AD45-755A4C1A5F44}">
      <dsp:nvSpPr>
        <dsp:cNvPr id="0" name=""/>
        <dsp:cNvSpPr/>
      </dsp:nvSpPr>
      <dsp:spPr>
        <a:xfrm>
          <a:off x="850508" y="1155786"/>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HPLC</a:t>
          </a:r>
          <a:endParaRPr lang="es-ES" sz="3000" kern="1200" dirty="0"/>
        </a:p>
      </dsp:txBody>
      <dsp:txXfrm>
        <a:off x="850508" y="1155786"/>
        <a:ext cx="9198244" cy="578124"/>
      </dsp:txXfrm>
    </dsp:sp>
    <dsp:sp modelId="{453F749E-1A62-4554-B4CD-548EE6AEDC71}">
      <dsp:nvSpPr>
        <dsp:cNvPr id="0" name=""/>
        <dsp:cNvSpPr/>
      </dsp:nvSpPr>
      <dsp:spPr>
        <a:xfrm>
          <a:off x="489180" y="108352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9BD76DB-9C65-4EC1-A9D1-81CF3BD1FEB6}">
      <dsp:nvSpPr>
        <dsp:cNvPr id="0" name=""/>
        <dsp:cNvSpPr/>
      </dsp:nvSpPr>
      <dsp:spPr>
        <a:xfrm>
          <a:off x="977654" y="2022696"/>
          <a:ext cx="9071097"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2D-CL</a:t>
          </a:r>
          <a:endParaRPr lang="es-ES" sz="3000" kern="1200" dirty="0"/>
        </a:p>
      </dsp:txBody>
      <dsp:txXfrm>
        <a:off x="977654" y="2022696"/>
        <a:ext cx="9071097" cy="578124"/>
      </dsp:txXfrm>
    </dsp:sp>
    <dsp:sp modelId="{4C90F781-238E-43E1-B7AF-2509FCCC822F}">
      <dsp:nvSpPr>
        <dsp:cNvPr id="0" name=""/>
        <dsp:cNvSpPr/>
      </dsp:nvSpPr>
      <dsp:spPr>
        <a:xfrm>
          <a:off x="616326" y="195043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AB9CA70-A9C4-452B-ADDF-29487C2044FD}">
      <dsp:nvSpPr>
        <dsp:cNvPr id="0" name=""/>
        <dsp:cNvSpPr/>
      </dsp:nvSpPr>
      <dsp:spPr>
        <a:xfrm>
          <a:off x="850508" y="2889605"/>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Aplicaciones</a:t>
          </a:r>
          <a:endParaRPr lang="es-ES" sz="3000" kern="1200" dirty="0"/>
        </a:p>
      </dsp:txBody>
      <dsp:txXfrm>
        <a:off x="850508" y="2889605"/>
        <a:ext cx="9198244" cy="578124"/>
      </dsp:txXfrm>
    </dsp:sp>
    <dsp:sp modelId="{747F3EC4-0A95-45FB-BDF5-F554ECC25B2A}">
      <dsp:nvSpPr>
        <dsp:cNvPr id="0" name=""/>
        <dsp:cNvSpPr/>
      </dsp:nvSpPr>
      <dsp:spPr>
        <a:xfrm>
          <a:off x="489180" y="281734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F79883E-4534-455E-BD00-D66EB36080B5}">
      <dsp:nvSpPr>
        <dsp:cNvPr id="0" name=""/>
        <dsp:cNvSpPr/>
      </dsp:nvSpPr>
      <dsp:spPr>
        <a:xfrm>
          <a:off x="436240" y="3756515"/>
          <a:ext cx="9612511"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Bibliografía</a:t>
          </a:r>
          <a:endParaRPr lang="es-ES" sz="3000" kern="1200" dirty="0"/>
        </a:p>
      </dsp:txBody>
      <dsp:txXfrm>
        <a:off x="436240" y="3756515"/>
        <a:ext cx="9612511" cy="578124"/>
      </dsp:txXfrm>
    </dsp:sp>
    <dsp:sp modelId="{E039F3D1-03CA-4C6D-BA9B-2A5B8063418E}">
      <dsp:nvSpPr>
        <dsp:cNvPr id="0" name=""/>
        <dsp:cNvSpPr/>
      </dsp:nvSpPr>
      <dsp:spPr>
        <a:xfrm>
          <a:off x="74913" y="3684249"/>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86D3-5C40-485F-B158-3C10ACEFFD6B}">
      <dsp:nvSpPr>
        <dsp:cNvPr id="0" name=""/>
        <dsp:cNvSpPr/>
      </dsp:nvSpPr>
      <dsp:spPr>
        <a:xfrm>
          <a:off x="-5227363" y="-800644"/>
          <a:ext cx="6224806" cy="6224806"/>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C9B3E-D4BA-4382-9172-59ADEB5EC55F}">
      <dsp:nvSpPr>
        <dsp:cNvPr id="0" name=""/>
        <dsp:cNvSpPr/>
      </dsp:nvSpPr>
      <dsp:spPr>
        <a:xfrm>
          <a:off x="436240" y="288877"/>
          <a:ext cx="9612511" cy="578124"/>
        </a:xfrm>
        <a:prstGeom prst="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436240" y="288877"/>
        <a:ext cx="9612511" cy="578124"/>
      </dsp:txXfrm>
    </dsp:sp>
    <dsp:sp modelId="{413702DD-6622-4A0A-95E1-ADE1B11DC0AB}">
      <dsp:nvSpPr>
        <dsp:cNvPr id="0" name=""/>
        <dsp:cNvSpPr/>
      </dsp:nvSpPr>
      <dsp:spPr>
        <a:xfrm>
          <a:off x="74913" y="21661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8A05113-04A3-4714-AD45-755A4C1A5F44}">
      <dsp:nvSpPr>
        <dsp:cNvPr id="0" name=""/>
        <dsp:cNvSpPr/>
      </dsp:nvSpPr>
      <dsp:spPr>
        <a:xfrm>
          <a:off x="850508" y="1155786"/>
          <a:ext cx="9198244" cy="57812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HPLC</a:t>
          </a:r>
          <a:endParaRPr lang="es-ES" sz="3000" kern="1200" dirty="0"/>
        </a:p>
      </dsp:txBody>
      <dsp:txXfrm>
        <a:off x="850508" y="1155786"/>
        <a:ext cx="9198244" cy="578124"/>
      </dsp:txXfrm>
    </dsp:sp>
    <dsp:sp modelId="{453F749E-1A62-4554-B4CD-548EE6AEDC71}">
      <dsp:nvSpPr>
        <dsp:cNvPr id="0" name=""/>
        <dsp:cNvSpPr/>
      </dsp:nvSpPr>
      <dsp:spPr>
        <a:xfrm>
          <a:off x="489180" y="108352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9BD76DB-9C65-4EC1-A9D1-81CF3BD1FEB6}">
      <dsp:nvSpPr>
        <dsp:cNvPr id="0" name=""/>
        <dsp:cNvSpPr/>
      </dsp:nvSpPr>
      <dsp:spPr>
        <a:xfrm>
          <a:off x="977654" y="2022696"/>
          <a:ext cx="9071097"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2D-CL</a:t>
          </a:r>
          <a:endParaRPr lang="es-ES" sz="3000" kern="1200" dirty="0"/>
        </a:p>
      </dsp:txBody>
      <dsp:txXfrm>
        <a:off x="977654" y="2022696"/>
        <a:ext cx="9071097" cy="578124"/>
      </dsp:txXfrm>
    </dsp:sp>
    <dsp:sp modelId="{4C90F781-238E-43E1-B7AF-2509FCCC822F}">
      <dsp:nvSpPr>
        <dsp:cNvPr id="0" name=""/>
        <dsp:cNvSpPr/>
      </dsp:nvSpPr>
      <dsp:spPr>
        <a:xfrm>
          <a:off x="616326" y="195043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AB9CA70-A9C4-452B-ADDF-29487C2044FD}">
      <dsp:nvSpPr>
        <dsp:cNvPr id="0" name=""/>
        <dsp:cNvSpPr/>
      </dsp:nvSpPr>
      <dsp:spPr>
        <a:xfrm>
          <a:off x="850508" y="2889605"/>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Aplicaciones</a:t>
          </a:r>
          <a:endParaRPr lang="es-ES" sz="3000" kern="1200" dirty="0"/>
        </a:p>
      </dsp:txBody>
      <dsp:txXfrm>
        <a:off x="850508" y="2889605"/>
        <a:ext cx="9198244" cy="578124"/>
      </dsp:txXfrm>
    </dsp:sp>
    <dsp:sp modelId="{747F3EC4-0A95-45FB-BDF5-F554ECC25B2A}">
      <dsp:nvSpPr>
        <dsp:cNvPr id="0" name=""/>
        <dsp:cNvSpPr/>
      </dsp:nvSpPr>
      <dsp:spPr>
        <a:xfrm>
          <a:off x="489180" y="281734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F79883E-4534-455E-BD00-D66EB36080B5}">
      <dsp:nvSpPr>
        <dsp:cNvPr id="0" name=""/>
        <dsp:cNvSpPr/>
      </dsp:nvSpPr>
      <dsp:spPr>
        <a:xfrm>
          <a:off x="436240" y="3756515"/>
          <a:ext cx="9612511"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Bibliografía</a:t>
          </a:r>
          <a:endParaRPr lang="es-ES" sz="3000" kern="1200" dirty="0"/>
        </a:p>
      </dsp:txBody>
      <dsp:txXfrm>
        <a:off x="436240" y="3756515"/>
        <a:ext cx="9612511" cy="578124"/>
      </dsp:txXfrm>
    </dsp:sp>
    <dsp:sp modelId="{E039F3D1-03CA-4C6D-BA9B-2A5B8063418E}">
      <dsp:nvSpPr>
        <dsp:cNvPr id="0" name=""/>
        <dsp:cNvSpPr/>
      </dsp:nvSpPr>
      <dsp:spPr>
        <a:xfrm>
          <a:off x="74913" y="3684249"/>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F86D3-5C40-485F-B158-3C10ACEFFD6B}">
      <dsp:nvSpPr>
        <dsp:cNvPr id="0" name=""/>
        <dsp:cNvSpPr/>
      </dsp:nvSpPr>
      <dsp:spPr>
        <a:xfrm>
          <a:off x="-5227363" y="-800644"/>
          <a:ext cx="6224806" cy="6224806"/>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FC9B3E-D4BA-4382-9172-59ADEB5EC55F}">
      <dsp:nvSpPr>
        <dsp:cNvPr id="0" name=""/>
        <dsp:cNvSpPr/>
      </dsp:nvSpPr>
      <dsp:spPr>
        <a:xfrm>
          <a:off x="436240" y="288877"/>
          <a:ext cx="9612511" cy="578124"/>
        </a:xfrm>
        <a:prstGeom prst="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436240" y="288877"/>
        <a:ext cx="9612511" cy="578124"/>
      </dsp:txXfrm>
    </dsp:sp>
    <dsp:sp modelId="{413702DD-6622-4A0A-95E1-ADE1B11DC0AB}">
      <dsp:nvSpPr>
        <dsp:cNvPr id="0" name=""/>
        <dsp:cNvSpPr/>
      </dsp:nvSpPr>
      <dsp:spPr>
        <a:xfrm>
          <a:off x="74913" y="21661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78A05113-04A3-4714-AD45-755A4C1A5F44}">
      <dsp:nvSpPr>
        <dsp:cNvPr id="0" name=""/>
        <dsp:cNvSpPr/>
      </dsp:nvSpPr>
      <dsp:spPr>
        <a:xfrm>
          <a:off x="850508" y="1155786"/>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HPLC</a:t>
          </a:r>
          <a:endParaRPr lang="es-ES" sz="3000" kern="1200" dirty="0"/>
        </a:p>
      </dsp:txBody>
      <dsp:txXfrm>
        <a:off x="850508" y="1155786"/>
        <a:ext cx="9198244" cy="578124"/>
      </dsp:txXfrm>
    </dsp:sp>
    <dsp:sp modelId="{453F749E-1A62-4554-B4CD-548EE6AEDC71}">
      <dsp:nvSpPr>
        <dsp:cNvPr id="0" name=""/>
        <dsp:cNvSpPr/>
      </dsp:nvSpPr>
      <dsp:spPr>
        <a:xfrm>
          <a:off x="489180" y="1083521"/>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89BD76DB-9C65-4EC1-A9D1-81CF3BD1FEB6}">
      <dsp:nvSpPr>
        <dsp:cNvPr id="0" name=""/>
        <dsp:cNvSpPr/>
      </dsp:nvSpPr>
      <dsp:spPr>
        <a:xfrm>
          <a:off x="977654" y="2022696"/>
          <a:ext cx="9071097" cy="57812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2D-CL</a:t>
          </a:r>
          <a:endParaRPr lang="es-ES" sz="3000" kern="1200" dirty="0"/>
        </a:p>
      </dsp:txBody>
      <dsp:txXfrm>
        <a:off x="977654" y="2022696"/>
        <a:ext cx="9071097" cy="578124"/>
      </dsp:txXfrm>
    </dsp:sp>
    <dsp:sp modelId="{4C90F781-238E-43E1-B7AF-2509FCCC822F}">
      <dsp:nvSpPr>
        <dsp:cNvPr id="0" name=""/>
        <dsp:cNvSpPr/>
      </dsp:nvSpPr>
      <dsp:spPr>
        <a:xfrm>
          <a:off x="616326" y="195043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1AB9CA70-A9C4-452B-ADDF-29487C2044FD}">
      <dsp:nvSpPr>
        <dsp:cNvPr id="0" name=""/>
        <dsp:cNvSpPr/>
      </dsp:nvSpPr>
      <dsp:spPr>
        <a:xfrm>
          <a:off x="850508" y="2889605"/>
          <a:ext cx="9198244"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Aplicaciones</a:t>
          </a:r>
          <a:endParaRPr lang="es-ES" sz="3000" kern="1200" dirty="0"/>
        </a:p>
      </dsp:txBody>
      <dsp:txXfrm>
        <a:off x="850508" y="2889605"/>
        <a:ext cx="9198244" cy="578124"/>
      </dsp:txXfrm>
    </dsp:sp>
    <dsp:sp modelId="{747F3EC4-0A95-45FB-BDF5-F554ECC25B2A}">
      <dsp:nvSpPr>
        <dsp:cNvPr id="0" name=""/>
        <dsp:cNvSpPr/>
      </dsp:nvSpPr>
      <dsp:spPr>
        <a:xfrm>
          <a:off x="489180" y="2817340"/>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F79883E-4534-455E-BD00-D66EB36080B5}">
      <dsp:nvSpPr>
        <dsp:cNvPr id="0" name=""/>
        <dsp:cNvSpPr/>
      </dsp:nvSpPr>
      <dsp:spPr>
        <a:xfrm>
          <a:off x="436240" y="3756515"/>
          <a:ext cx="9612511" cy="578124"/>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86"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Bibliografía</a:t>
          </a:r>
          <a:endParaRPr lang="es-ES" sz="3000" kern="1200" dirty="0"/>
        </a:p>
      </dsp:txBody>
      <dsp:txXfrm>
        <a:off x="436240" y="3756515"/>
        <a:ext cx="9612511" cy="578124"/>
      </dsp:txXfrm>
    </dsp:sp>
    <dsp:sp modelId="{E039F3D1-03CA-4C6D-BA9B-2A5B8063418E}">
      <dsp:nvSpPr>
        <dsp:cNvPr id="0" name=""/>
        <dsp:cNvSpPr/>
      </dsp:nvSpPr>
      <dsp:spPr>
        <a:xfrm>
          <a:off x="74913" y="3684249"/>
          <a:ext cx="722655" cy="722655"/>
        </a:xfrm>
        <a:prstGeom prst="ellipse">
          <a:avLst/>
        </a:prstGeom>
        <a:solidFill>
          <a:schemeClr val="lt1">
            <a:hueOff val="0"/>
            <a:satOff val="0"/>
            <a:lumOff val="0"/>
            <a:alphaOff val="0"/>
          </a:schemeClr>
        </a:solidFill>
        <a:ln w="381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6070A40-E60B-45B9-95B9-6D84DAEC8E89}" type="datetimeFigureOut">
              <a:rPr lang="es-ES" smtClean="0"/>
              <a:t>13/11/2019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48257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070A40-E60B-45B9-95B9-6D84DAEC8E89}" type="datetimeFigureOut">
              <a:rPr lang="es-ES" smtClean="0"/>
              <a:t>13/11/2019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262107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070A40-E60B-45B9-95B9-6D84DAEC8E89}" type="datetimeFigureOut">
              <a:rPr lang="es-ES" smtClean="0"/>
              <a:t>13/11/2019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73588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6070A40-E60B-45B9-95B9-6D84DAEC8E89}" type="datetimeFigureOut">
              <a:rPr lang="es-ES" smtClean="0"/>
              <a:t>13/11/2019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140228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6070A40-E60B-45B9-95B9-6D84DAEC8E89}" type="datetimeFigureOut">
              <a:rPr lang="es-ES" smtClean="0"/>
              <a:t>13/11/2019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242549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6070A40-E60B-45B9-95B9-6D84DAEC8E89}" type="datetimeFigureOut">
              <a:rPr lang="es-ES" smtClean="0"/>
              <a:t>13/11/2019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316406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6070A40-E60B-45B9-95B9-6D84DAEC8E89}" type="datetimeFigureOut">
              <a:rPr lang="es-ES" smtClean="0"/>
              <a:t>13/11/2019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113947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6070A40-E60B-45B9-95B9-6D84DAEC8E89}" type="datetimeFigureOut">
              <a:rPr lang="es-ES" smtClean="0"/>
              <a:t>13/11/2019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366497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6070A40-E60B-45B9-95B9-6D84DAEC8E89}" type="datetimeFigureOut">
              <a:rPr lang="es-ES" smtClean="0"/>
              <a:t>13/11/2019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229700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070A40-E60B-45B9-95B9-6D84DAEC8E89}" type="datetimeFigureOut">
              <a:rPr lang="es-ES" smtClean="0"/>
              <a:t>13/11/2019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277768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070A40-E60B-45B9-95B9-6D84DAEC8E89}" type="datetimeFigureOut">
              <a:rPr lang="es-ES" smtClean="0"/>
              <a:t>13/11/2019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6404C25-611B-4AFD-8D83-12EA6A1C7B86}" type="slidenum">
              <a:rPr lang="es-ES" smtClean="0"/>
              <a:t>‹Nº›</a:t>
            </a:fld>
            <a:endParaRPr lang="es-ES"/>
          </a:p>
        </p:txBody>
      </p:sp>
    </p:spTree>
    <p:extLst>
      <p:ext uri="{BB962C8B-B14F-4D97-AF65-F5344CB8AC3E}">
        <p14:creationId xmlns:p14="http://schemas.microsoft.com/office/powerpoint/2010/main" val="294583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70A40-E60B-45B9-95B9-6D84DAEC8E89}" type="datetimeFigureOut">
              <a:rPr lang="es-ES" smtClean="0"/>
              <a:t>13/11/2019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04C25-611B-4AFD-8D83-12EA6A1C7B86}" type="slidenum">
              <a:rPr lang="es-ES" smtClean="0"/>
              <a:t>‹Nº›</a:t>
            </a:fld>
            <a:endParaRPr lang="es-ES"/>
          </a:p>
        </p:txBody>
      </p:sp>
    </p:spTree>
    <p:extLst>
      <p:ext uri="{BB962C8B-B14F-4D97-AF65-F5344CB8AC3E}">
        <p14:creationId xmlns:p14="http://schemas.microsoft.com/office/powerpoint/2010/main" val="72990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3708"/>
          <a:stretch/>
        </p:blipFill>
        <p:spPr>
          <a:xfrm>
            <a:off x="0" y="4868214"/>
            <a:ext cx="12192000" cy="1989786"/>
          </a:xfrm>
          <a:prstGeom prst="rect">
            <a:avLst/>
          </a:prstGeom>
        </p:spPr>
      </p:pic>
      <p:sp>
        <p:nvSpPr>
          <p:cNvPr id="2" name="CuadroTexto 1"/>
          <p:cNvSpPr txBox="1"/>
          <p:nvPr/>
        </p:nvSpPr>
        <p:spPr>
          <a:xfrm>
            <a:off x="895081" y="472404"/>
            <a:ext cx="10582141" cy="1446550"/>
          </a:xfrm>
          <a:prstGeom prst="rect">
            <a:avLst/>
          </a:prstGeom>
          <a:noFill/>
        </p:spPr>
        <p:txBody>
          <a:bodyPr wrap="square" rtlCol="0">
            <a:spAutoFit/>
          </a:bodyPr>
          <a:lstStyle/>
          <a:p>
            <a:pPr algn="ctr"/>
            <a:r>
              <a:rPr lang="es-ES" sz="4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Cromatografía de líquidos bidimensional </a:t>
            </a:r>
            <a:endParaRPr lang="es-ES" sz="4400" dirty="0" smtClean="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s-ES" sz="4400" dirty="0" smtClean="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s-ES" sz="4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2D-LC)</a:t>
            </a:r>
          </a:p>
        </p:txBody>
      </p:sp>
      <p:sp>
        <p:nvSpPr>
          <p:cNvPr id="3" name="CuadroTexto 2"/>
          <p:cNvSpPr txBox="1"/>
          <p:nvPr/>
        </p:nvSpPr>
        <p:spPr>
          <a:xfrm>
            <a:off x="2485622" y="3618964"/>
            <a:ext cx="6864440" cy="923330"/>
          </a:xfrm>
          <a:prstGeom prst="rect">
            <a:avLst/>
          </a:prstGeom>
          <a:noFill/>
        </p:spPr>
        <p:txBody>
          <a:bodyPr wrap="square" rtlCol="0">
            <a:spAutoFit/>
          </a:bodyPr>
          <a:lstStyle/>
          <a:p>
            <a:pPr algn="ctr"/>
            <a:r>
              <a:rPr lang="es-ES" b="1" dirty="0" smtClean="0">
                <a:solidFill>
                  <a:schemeClr val="accent1">
                    <a:lumMod val="50000"/>
                  </a:schemeClr>
                </a:solidFill>
                <a:latin typeface="Times New Roman" panose="02020603050405020304" pitchFamily="18" charset="0"/>
                <a:cs typeface="Times New Roman" panose="02020603050405020304" pitchFamily="18" charset="0"/>
              </a:rPr>
              <a:t>Almudena Carmona Barquero</a:t>
            </a:r>
          </a:p>
          <a:p>
            <a:pPr algn="ctr"/>
            <a:endParaRPr lang="es-ES" b="1" dirty="0" smtClean="0">
              <a:solidFill>
                <a:schemeClr val="accent1">
                  <a:lumMod val="50000"/>
                </a:schemeClr>
              </a:solidFill>
              <a:latin typeface="Times New Roman" panose="02020603050405020304" pitchFamily="18" charset="0"/>
              <a:cs typeface="Times New Roman" panose="02020603050405020304" pitchFamily="18" charset="0"/>
            </a:endParaRPr>
          </a:p>
          <a:p>
            <a:pPr algn="ctr"/>
            <a:r>
              <a:rPr lang="es-ES" b="1" dirty="0" smtClean="0">
                <a:solidFill>
                  <a:schemeClr val="accent1">
                    <a:lumMod val="50000"/>
                  </a:schemeClr>
                </a:solidFill>
                <a:latin typeface="Times New Roman" panose="02020603050405020304" pitchFamily="18" charset="0"/>
                <a:cs typeface="Times New Roman" panose="02020603050405020304" pitchFamily="18" charset="0"/>
              </a:rPr>
              <a:t>Curso 2019/2020</a:t>
            </a:r>
            <a:endParaRPr lang="es-ES"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uadroTexto 4"/>
          <p:cNvSpPr txBox="1"/>
          <p:nvPr/>
        </p:nvSpPr>
        <p:spPr>
          <a:xfrm>
            <a:off x="1627030" y="2545412"/>
            <a:ext cx="8937938" cy="369332"/>
          </a:xfrm>
          <a:prstGeom prst="rect">
            <a:avLst/>
          </a:prstGeom>
          <a:noFill/>
        </p:spPr>
        <p:txBody>
          <a:bodyPr wrap="square" rtlCol="0">
            <a:spAutoFit/>
          </a:bodyPr>
          <a:lstStyle/>
          <a:p>
            <a:pPr algn="ctr"/>
            <a:r>
              <a:rPr lang="es-ES" dirty="0" smtClean="0">
                <a:solidFill>
                  <a:schemeClr val="accent1">
                    <a:lumMod val="50000"/>
                  </a:schemeClr>
                </a:solidFill>
                <a:latin typeface="Times New Roman" panose="02020603050405020304" pitchFamily="18" charset="0"/>
                <a:cs typeface="Times New Roman" panose="02020603050405020304" pitchFamily="18" charset="0"/>
              </a:rPr>
              <a:t>Metodología Experimental y Aprendizaje de la Física y la Química</a:t>
            </a:r>
            <a:endParaRPr lang="es-ES"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428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3712"/>
          <a:stretch/>
        </p:blipFill>
        <p:spPr>
          <a:xfrm>
            <a:off x="570474" y="2009104"/>
            <a:ext cx="5392444" cy="403108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656" y="2300382"/>
            <a:ext cx="4496427" cy="3448531"/>
          </a:xfrm>
          <a:prstGeom prst="rect">
            <a:avLst/>
          </a:prstGeom>
        </p:spPr>
      </p:pic>
      <p:sp>
        <p:nvSpPr>
          <p:cNvPr id="6" name="Rectángulo redondeado 5"/>
          <p:cNvSpPr/>
          <p:nvPr/>
        </p:nvSpPr>
        <p:spPr>
          <a:xfrm>
            <a:off x="4662153" y="394430"/>
            <a:ext cx="3052292" cy="774878"/>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accent1">
                    <a:lumMod val="50000"/>
                  </a:schemeClr>
                </a:solidFill>
                <a:latin typeface="Times New Roman" panose="02020603050405020304" pitchFamily="18" charset="0"/>
                <a:cs typeface="Times New Roman" panose="02020603050405020304" pitchFamily="18" charset="0"/>
              </a:rPr>
              <a:t>HPLC</a:t>
            </a:r>
            <a:endParaRPr lang="es-ES" sz="3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07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484"/>
          <a:stretch/>
        </p:blipFill>
        <p:spPr>
          <a:xfrm>
            <a:off x="2084846" y="334849"/>
            <a:ext cx="7960675" cy="6360704"/>
          </a:xfrm>
          <a:prstGeom prst="rect">
            <a:avLst/>
          </a:prstGeom>
        </p:spPr>
      </p:pic>
    </p:spTree>
    <p:extLst>
      <p:ext uri="{BB962C8B-B14F-4D97-AF65-F5344CB8AC3E}">
        <p14:creationId xmlns:p14="http://schemas.microsoft.com/office/powerpoint/2010/main" val="1603593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6983" y="-265940"/>
            <a:ext cx="10515600" cy="1325563"/>
          </a:xfrm>
        </p:spPr>
        <p:txBody>
          <a:bodyPr>
            <a:normAutofit/>
          </a:bodyPr>
          <a:lstStyle/>
          <a:p>
            <a:r>
              <a:rPr lang="es-ES" sz="3200" dirty="0" smtClean="0">
                <a:solidFill>
                  <a:schemeClr val="accent1">
                    <a:lumMod val="75000"/>
                  </a:schemeClr>
                </a:solidFill>
                <a:latin typeface="Times New Roman" panose="02020603050405020304" pitchFamily="18" charset="0"/>
                <a:cs typeface="Times New Roman" panose="02020603050405020304" pitchFamily="18" charset="0"/>
              </a:rPr>
              <a:t>Cromatografía de exclusión molecular: separa por tamaños</a:t>
            </a:r>
            <a:endParaRPr lang="es-ES" sz="3200"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6" name="Grupo 5"/>
          <p:cNvGrpSpPr/>
          <p:nvPr/>
        </p:nvGrpSpPr>
        <p:grpSpPr>
          <a:xfrm>
            <a:off x="2138488" y="687026"/>
            <a:ext cx="7211574" cy="5932715"/>
            <a:chOff x="2138488" y="687027"/>
            <a:chExt cx="7211574" cy="5781448"/>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r="4286" b="2332"/>
            <a:stretch/>
          </p:blipFill>
          <p:spPr>
            <a:xfrm>
              <a:off x="2138488" y="687027"/>
              <a:ext cx="6902482" cy="5781448"/>
            </a:xfrm>
            <a:prstGeom prst="rect">
              <a:avLst/>
            </a:prstGeom>
          </p:spPr>
        </p:pic>
        <p:sp>
          <p:nvSpPr>
            <p:cNvPr id="5" name="Rectángulo 4"/>
            <p:cNvSpPr/>
            <p:nvPr/>
          </p:nvSpPr>
          <p:spPr>
            <a:xfrm>
              <a:off x="8693239" y="4507606"/>
              <a:ext cx="656823" cy="1275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60307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69" y="-46999"/>
            <a:ext cx="10515600" cy="1325563"/>
          </a:xfrm>
        </p:spPr>
        <p:txBody>
          <a:bodyPr>
            <a:normAutofit/>
          </a:bodyPr>
          <a:lstStyle/>
          <a:p>
            <a:r>
              <a:rPr lang="es-ES" dirty="0" smtClean="0">
                <a:solidFill>
                  <a:schemeClr val="accent1">
                    <a:lumMod val="75000"/>
                  </a:schemeClr>
                </a:solidFill>
                <a:latin typeface="Times New Roman" panose="02020603050405020304" pitchFamily="18" charset="0"/>
                <a:cs typeface="Times New Roman" panose="02020603050405020304" pitchFamily="18" charset="0"/>
              </a:rPr>
              <a:t>Cromatografía de intercambio iónico</a:t>
            </a:r>
            <a:endParaRPr lang="es-ES"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01" y="1278564"/>
            <a:ext cx="9872214" cy="4813143"/>
          </a:xfrm>
          <a:prstGeom prst="rect">
            <a:avLst/>
          </a:prstGeom>
        </p:spPr>
      </p:pic>
    </p:spTree>
    <p:extLst>
      <p:ext uri="{BB962C8B-B14F-4D97-AF65-F5344CB8AC3E}">
        <p14:creationId xmlns:p14="http://schemas.microsoft.com/office/powerpoint/2010/main" val="379914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5887" r="35570" b="20009"/>
          <a:stretch/>
        </p:blipFill>
        <p:spPr>
          <a:xfrm>
            <a:off x="2299208" y="167425"/>
            <a:ext cx="4887203" cy="246247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3474" t="10329" r="18498" b="3474"/>
          <a:stretch/>
        </p:blipFill>
        <p:spPr>
          <a:xfrm>
            <a:off x="7392473" y="283335"/>
            <a:ext cx="3026536" cy="2876149"/>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44326" t="10399"/>
          <a:stretch/>
        </p:blipFill>
        <p:spPr>
          <a:xfrm>
            <a:off x="850688" y="3316197"/>
            <a:ext cx="4647908" cy="2044521"/>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3041" t="10399" r="55744"/>
          <a:stretch/>
        </p:blipFill>
        <p:spPr>
          <a:xfrm>
            <a:off x="3515932" y="4980679"/>
            <a:ext cx="2987898" cy="1775414"/>
          </a:xfrm>
          <a:prstGeom prst="rect">
            <a:avLst/>
          </a:prstGeom>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3023" t="10926"/>
          <a:stretch/>
        </p:blipFill>
        <p:spPr>
          <a:xfrm>
            <a:off x="7186411" y="4275785"/>
            <a:ext cx="4756121" cy="2112135"/>
          </a:xfrm>
          <a:prstGeom prst="rect">
            <a:avLst/>
          </a:prstGeom>
        </p:spPr>
      </p:pic>
    </p:spTree>
    <p:extLst>
      <p:ext uri="{BB962C8B-B14F-4D97-AF65-F5344CB8AC3E}">
        <p14:creationId xmlns:p14="http://schemas.microsoft.com/office/powerpoint/2010/main" val="182086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64" y="1042886"/>
            <a:ext cx="7888659" cy="5608866"/>
          </a:xfrm>
          <a:prstGeom prst="rect">
            <a:avLst/>
          </a:prstGeom>
        </p:spPr>
      </p:pic>
      <p:sp>
        <p:nvSpPr>
          <p:cNvPr id="6" name="Título 1"/>
          <p:cNvSpPr>
            <a:spLocks noGrp="1"/>
          </p:cNvSpPr>
          <p:nvPr>
            <p:ph type="title"/>
          </p:nvPr>
        </p:nvSpPr>
        <p:spPr>
          <a:xfrm>
            <a:off x="469904" y="-282677"/>
            <a:ext cx="10515600" cy="1325563"/>
          </a:xfrm>
        </p:spPr>
        <p:txBody>
          <a:bodyPr>
            <a:normAutofit/>
          </a:bodyPr>
          <a:lstStyle/>
          <a:p>
            <a:r>
              <a:rPr lang="es-ES" sz="3200" dirty="0" smtClean="0">
                <a:solidFill>
                  <a:schemeClr val="accent1">
                    <a:lumMod val="75000"/>
                  </a:schemeClr>
                </a:solidFill>
                <a:latin typeface="Times New Roman" panose="02020603050405020304" pitchFamily="18" charset="0"/>
                <a:cs typeface="Times New Roman" panose="02020603050405020304" pitchFamily="18" charset="0"/>
              </a:rPr>
              <a:t>Ejemplo de un cromatograma</a:t>
            </a:r>
            <a:endParaRPr lang="es-ES" sz="32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723" y="1308292"/>
            <a:ext cx="3417571" cy="3031889"/>
          </a:xfrm>
          <a:prstGeom prst="rect">
            <a:avLst/>
          </a:prstGeom>
        </p:spPr>
      </p:pic>
    </p:spTree>
    <p:extLst>
      <p:ext uri="{BB962C8B-B14F-4D97-AF65-F5344CB8AC3E}">
        <p14:creationId xmlns:p14="http://schemas.microsoft.com/office/powerpoint/2010/main" val="2648495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66837"/>
          <a:stretch/>
        </p:blipFill>
        <p:spPr>
          <a:xfrm>
            <a:off x="131204" y="1951015"/>
            <a:ext cx="3902222" cy="2608106"/>
          </a:xfrm>
          <a:prstGeom prst="rect">
            <a:avLst/>
          </a:prstGeom>
        </p:spPr>
      </p:pic>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32174" b="32991"/>
          <a:stretch/>
        </p:blipFill>
        <p:spPr>
          <a:xfrm>
            <a:off x="4033426" y="1767557"/>
            <a:ext cx="3976255" cy="2791564"/>
          </a:xfrm>
          <a:prstGeom prst="rect">
            <a:avLst/>
          </a:prstGeom>
        </p:spPr>
      </p:pic>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66450"/>
          <a:stretch/>
        </p:blipFill>
        <p:spPr>
          <a:xfrm>
            <a:off x="8137569" y="1896213"/>
            <a:ext cx="3774334" cy="2552072"/>
          </a:xfrm>
          <a:prstGeom prst="rect">
            <a:avLst/>
          </a:prstGeom>
        </p:spPr>
      </p:pic>
      <p:sp>
        <p:nvSpPr>
          <p:cNvPr id="2" name="CuadroTexto 1"/>
          <p:cNvSpPr txBox="1"/>
          <p:nvPr/>
        </p:nvSpPr>
        <p:spPr>
          <a:xfrm>
            <a:off x="450761" y="347730"/>
            <a:ext cx="7289442" cy="707886"/>
          </a:xfrm>
          <a:prstGeom prst="rect">
            <a:avLst/>
          </a:prstGeom>
          <a:noFill/>
        </p:spPr>
        <p:txBody>
          <a:bodyPr wrap="square" rtlCol="0">
            <a:spAutoFit/>
          </a:bodyPr>
          <a:lstStyle/>
          <a:p>
            <a:r>
              <a:rPr lang="es-ES" sz="4000" b="1" dirty="0" smtClean="0">
                <a:solidFill>
                  <a:schemeClr val="accent1">
                    <a:lumMod val="75000"/>
                  </a:schemeClr>
                </a:solidFill>
                <a:latin typeface="Times New Roman" panose="02020603050405020304" pitchFamily="18" charset="0"/>
                <a:cs typeface="Times New Roman" panose="02020603050405020304" pitchFamily="18" charset="0"/>
              </a:rPr>
              <a:t>Si no sabemos que tenemos….</a:t>
            </a:r>
            <a:endParaRPr lang="es-ES" sz="40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926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157281162"/>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50744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468970" y="394430"/>
            <a:ext cx="3052292" cy="774878"/>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accent1">
                    <a:lumMod val="50000"/>
                  </a:schemeClr>
                </a:solidFill>
                <a:latin typeface="Times New Roman" panose="02020603050405020304" pitchFamily="18" charset="0"/>
                <a:cs typeface="Times New Roman" panose="02020603050405020304" pitchFamily="18" charset="0"/>
              </a:rPr>
              <a:t>2D-LC</a:t>
            </a:r>
            <a:endParaRPr lang="es-ES" sz="3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1864318" y="1876962"/>
            <a:ext cx="8261596" cy="4544982"/>
          </a:xfrm>
          <a:prstGeom prst="rect">
            <a:avLst/>
          </a:prstGeom>
        </p:spPr>
      </p:pic>
    </p:spTree>
    <p:extLst>
      <p:ext uri="{BB962C8B-B14F-4D97-AF65-F5344CB8AC3E}">
        <p14:creationId xmlns:p14="http://schemas.microsoft.com/office/powerpoint/2010/main" val="3004215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468970" y="394430"/>
            <a:ext cx="3052292" cy="774878"/>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solidFill>
                  <a:schemeClr val="accent1">
                    <a:lumMod val="50000"/>
                  </a:schemeClr>
                </a:solidFill>
                <a:latin typeface="Times New Roman" panose="02020603050405020304" pitchFamily="18" charset="0"/>
                <a:cs typeface="Times New Roman" panose="02020603050405020304" pitchFamily="18" charset="0"/>
              </a:rPr>
              <a:t>2D-LC</a:t>
            </a:r>
            <a:endParaRPr lang="es-ES" sz="3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26" y="1475600"/>
            <a:ext cx="10058400" cy="4889500"/>
          </a:xfrm>
          <a:prstGeom prst="rect">
            <a:avLst/>
          </a:prstGeom>
        </p:spPr>
      </p:pic>
    </p:spTree>
    <p:extLst>
      <p:ext uri="{BB962C8B-B14F-4D97-AF65-F5344CB8AC3E}">
        <p14:creationId xmlns:p14="http://schemas.microsoft.com/office/powerpoint/2010/main" val="407473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485505715"/>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520465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66694" y="152438"/>
            <a:ext cx="3799268" cy="584775"/>
          </a:xfrm>
          <a:prstGeom prst="rect">
            <a:avLst/>
          </a:prstGeom>
          <a:noFill/>
        </p:spPr>
        <p:txBody>
          <a:bodyPr wrap="square" rtlCol="0">
            <a:spAutoFit/>
          </a:bodyPr>
          <a:lstStyle/>
          <a:p>
            <a:r>
              <a:rPr lang="es-ES" sz="3200" b="1" dirty="0" smtClean="0">
                <a:solidFill>
                  <a:schemeClr val="accent1">
                    <a:lumMod val="75000"/>
                  </a:schemeClr>
                </a:solidFill>
                <a:latin typeface="Times New Roman" panose="02020603050405020304" pitchFamily="18" charset="0"/>
                <a:cs typeface="Times New Roman" panose="02020603050405020304" pitchFamily="18" charset="0"/>
              </a:rPr>
              <a:t>¿POR QUÉ 2D-LC?</a:t>
            </a:r>
            <a:endParaRPr lang="es-ES" sz="3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73" y="2669129"/>
            <a:ext cx="3648584" cy="2419688"/>
          </a:xfrm>
          <a:prstGeom prst="rect">
            <a:avLst/>
          </a:prstGeom>
        </p:spPr>
      </p:pic>
      <p:sp>
        <p:nvSpPr>
          <p:cNvPr id="6" name="CuadroTexto 5"/>
          <p:cNvSpPr txBox="1"/>
          <p:nvPr/>
        </p:nvSpPr>
        <p:spPr>
          <a:xfrm>
            <a:off x="635573" y="1115046"/>
            <a:ext cx="4069724" cy="369332"/>
          </a:xfrm>
          <a:prstGeom prst="rect">
            <a:avLst/>
          </a:prstGeom>
          <a:noFill/>
        </p:spPr>
        <p:txBody>
          <a:bodyPr wrap="square" rtlCol="0">
            <a:spAutoFit/>
          </a:bodyPr>
          <a:lstStyle/>
          <a:p>
            <a:r>
              <a:rPr lang="es-ES" b="1" dirty="0" smtClean="0">
                <a:latin typeface="Times New Roman" panose="02020603050405020304" pitchFamily="18" charset="0"/>
                <a:cs typeface="Times New Roman" panose="02020603050405020304" pitchFamily="18" charset="0"/>
              </a:rPr>
              <a:t>1. Mejora la capacidad de separar </a:t>
            </a:r>
            <a:endParaRPr lang="es-ES" b="1"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7134897" y="851912"/>
            <a:ext cx="4069724" cy="646331"/>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2</a:t>
            </a:r>
            <a:r>
              <a:rPr lang="es-ES" b="1" dirty="0" smtClean="0">
                <a:latin typeface="Times New Roman" panose="02020603050405020304" pitchFamily="18" charset="0"/>
                <a:cs typeface="Times New Roman" panose="02020603050405020304" pitchFamily="18" charset="0"/>
              </a:rPr>
              <a:t>. Permite llegar a separaciones imposibles de resolver con el 1D-LC</a:t>
            </a:r>
            <a:endParaRPr lang="es-ES" b="1"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19" y="1862211"/>
            <a:ext cx="6106377" cy="170521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419" y="3931392"/>
            <a:ext cx="6087325" cy="2314898"/>
          </a:xfrm>
          <a:prstGeom prst="rect">
            <a:avLst/>
          </a:prstGeom>
        </p:spPr>
      </p:pic>
    </p:spTree>
    <p:extLst>
      <p:ext uri="{BB962C8B-B14F-4D97-AF65-F5344CB8AC3E}">
        <p14:creationId xmlns:p14="http://schemas.microsoft.com/office/powerpoint/2010/main" val="2674586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37784" y="319863"/>
            <a:ext cx="4778061" cy="584775"/>
          </a:xfrm>
          <a:prstGeom prst="rect">
            <a:avLst/>
          </a:prstGeom>
          <a:noFill/>
        </p:spPr>
        <p:txBody>
          <a:bodyPr wrap="square" rtlCol="0">
            <a:spAutoFit/>
          </a:bodyPr>
          <a:lstStyle/>
          <a:p>
            <a:r>
              <a:rPr lang="es-ES" sz="3200" b="1" dirty="0" smtClean="0">
                <a:solidFill>
                  <a:schemeClr val="accent1">
                    <a:lumMod val="75000"/>
                  </a:schemeClr>
                </a:solidFill>
                <a:latin typeface="Times New Roman" panose="02020603050405020304" pitchFamily="18" charset="0"/>
                <a:cs typeface="Times New Roman" panose="02020603050405020304" pitchFamily="18" charset="0"/>
              </a:rPr>
              <a:t>Componentes del 2D-LC</a:t>
            </a:r>
            <a:endParaRPr lang="es-ES" sz="3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98" y="1430925"/>
            <a:ext cx="10210435" cy="4106991"/>
          </a:xfrm>
          <a:prstGeom prst="rect">
            <a:avLst/>
          </a:prstGeom>
        </p:spPr>
      </p:pic>
    </p:spTree>
    <p:extLst>
      <p:ext uri="{BB962C8B-B14F-4D97-AF65-F5344CB8AC3E}">
        <p14:creationId xmlns:p14="http://schemas.microsoft.com/office/powerpoint/2010/main" val="282498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381" y="1023929"/>
            <a:ext cx="8732624" cy="5582931"/>
          </a:xfrm>
          <a:prstGeom prst="rect">
            <a:avLst/>
          </a:prstGeom>
        </p:spPr>
      </p:pic>
      <p:sp>
        <p:nvSpPr>
          <p:cNvPr id="5" name="CuadroTexto 4"/>
          <p:cNvSpPr txBox="1"/>
          <p:nvPr/>
        </p:nvSpPr>
        <p:spPr>
          <a:xfrm>
            <a:off x="3785662" y="165317"/>
            <a:ext cx="4778061" cy="584775"/>
          </a:xfrm>
          <a:prstGeom prst="rect">
            <a:avLst/>
          </a:prstGeom>
          <a:noFill/>
        </p:spPr>
        <p:txBody>
          <a:bodyPr wrap="square" rtlCol="0">
            <a:spAutoFit/>
          </a:bodyPr>
          <a:lstStyle/>
          <a:p>
            <a:pPr algn="ctr"/>
            <a:r>
              <a:rPr lang="es-ES" sz="3200" dirty="0" smtClean="0">
                <a:solidFill>
                  <a:schemeClr val="accent1">
                    <a:lumMod val="75000"/>
                  </a:schemeClr>
                </a:solidFill>
                <a:latin typeface="Times New Roman" panose="02020603050405020304" pitchFamily="18" charset="0"/>
                <a:cs typeface="Times New Roman" panose="02020603050405020304" pitchFamily="18" charset="0"/>
              </a:rPr>
              <a:t>Diferentes modos</a:t>
            </a:r>
            <a:endParaRPr lang="es-E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93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70" y="212580"/>
            <a:ext cx="9410692" cy="6046552"/>
          </a:xfrm>
          <a:prstGeom prst="rect">
            <a:avLst/>
          </a:prstGeom>
        </p:spPr>
      </p:pic>
    </p:spTree>
    <p:extLst>
      <p:ext uri="{BB962C8B-B14F-4D97-AF65-F5344CB8AC3E}">
        <p14:creationId xmlns:p14="http://schemas.microsoft.com/office/powerpoint/2010/main" val="4066338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159524234"/>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178797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165" y="20382"/>
            <a:ext cx="10515600" cy="1325563"/>
          </a:xfrm>
        </p:spPr>
        <p:txBody>
          <a:bodyPr/>
          <a:lstStyle/>
          <a:p>
            <a:r>
              <a:rPr lang="es-ES" dirty="0" smtClean="0">
                <a:solidFill>
                  <a:schemeClr val="accent1">
                    <a:lumMod val="75000"/>
                  </a:schemeClr>
                </a:solidFill>
                <a:latin typeface="Times New Roman" panose="02020603050405020304" pitchFamily="18" charset="0"/>
                <a:cs typeface="Times New Roman" panose="02020603050405020304" pitchFamily="18" charset="0"/>
              </a:rPr>
              <a:t>Aplicaciones</a:t>
            </a:r>
            <a:endParaRPr lang="es-ES"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7051"/>
          <a:stretch/>
        </p:blipFill>
        <p:spPr>
          <a:xfrm>
            <a:off x="8330348" y="20382"/>
            <a:ext cx="3734443" cy="2155753"/>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18" y="1598112"/>
            <a:ext cx="8147828" cy="5013439"/>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r="57527" b="37148"/>
          <a:stretch/>
        </p:blipFill>
        <p:spPr>
          <a:xfrm>
            <a:off x="8991698" y="4580658"/>
            <a:ext cx="2637925" cy="2026204"/>
          </a:xfrm>
          <a:prstGeom prst="rect">
            <a:avLst/>
          </a:prstGeom>
        </p:spPr>
      </p:pic>
      <p:grpSp>
        <p:nvGrpSpPr>
          <p:cNvPr id="12" name="Grupo 11"/>
          <p:cNvGrpSpPr/>
          <p:nvPr/>
        </p:nvGrpSpPr>
        <p:grpSpPr>
          <a:xfrm>
            <a:off x="4058099" y="20382"/>
            <a:ext cx="3347253" cy="1466882"/>
            <a:chOff x="4058099" y="20382"/>
            <a:chExt cx="3347253" cy="1466882"/>
          </a:xfrm>
        </p:grpSpPr>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6654" t="62453" r="15238"/>
            <a:stretch/>
          </p:blipFill>
          <p:spPr>
            <a:xfrm>
              <a:off x="4058099" y="131230"/>
              <a:ext cx="3347253" cy="1356034"/>
            </a:xfrm>
            <a:prstGeom prst="rect">
              <a:avLst/>
            </a:prstGeom>
          </p:spPr>
        </p:pic>
        <p:sp>
          <p:nvSpPr>
            <p:cNvPr id="9" name="Rectángulo redondeado 8"/>
            <p:cNvSpPr/>
            <p:nvPr/>
          </p:nvSpPr>
          <p:spPr>
            <a:xfrm>
              <a:off x="6284890" y="20382"/>
              <a:ext cx="793554" cy="4150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o 10"/>
          <p:cNvGrpSpPr/>
          <p:nvPr/>
        </p:nvGrpSpPr>
        <p:grpSpPr>
          <a:xfrm>
            <a:off x="8691093" y="2354526"/>
            <a:ext cx="2938530" cy="2344484"/>
            <a:chOff x="8691093" y="2354526"/>
            <a:chExt cx="2938530" cy="2344484"/>
          </a:xfrm>
        </p:grpSpPr>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56047" t="4746" b="31734"/>
            <a:stretch/>
          </p:blipFill>
          <p:spPr>
            <a:xfrm>
              <a:off x="8899755" y="2354526"/>
              <a:ext cx="2729868" cy="2047741"/>
            </a:xfrm>
            <a:prstGeom prst="rect">
              <a:avLst/>
            </a:prstGeom>
          </p:spPr>
        </p:pic>
        <p:sp>
          <p:nvSpPr>
            <p:cNvPr id="10" name="Rectángulo redondeado 9"/>
            <p:cNvSpPr/>
            <p:nvPr/>
          </p:nvSpPr>
          <p:spPr>
            <a:xfrm>
              <a:off x="8691093" y="4283915"/>
              <a:ext cx="793554" cy="4150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20102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1838292249"/>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770121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chemeClr val="accent1">
                    <a:lumMod val="75000"/>
                  </a:schemeClr>
                </a:solidFill>
                <a:latin typeface="Times New Roman" panose="02020603050405020304" pitchFamily="18" charset="0"/>
                <a:cs typeface="Times New Roman" panose="02020603050405020304" pitchFamily="18" charset="0"/>
              </a:rPr>
              <a:t>Bibliografía</a:t>
            </a:r>
            <a:endParaRPr lang="es-E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CuadroTexto 3"/>
          <p:cNvSpPr txBox="1"/>
          <p:nvPr/>
        </p:nvSpPr>
        <p:spPr>
          <a:xfrm>
            <a:off x="838200" y="1571223"/>
            <a:ext cx="8653530"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Química analítica cuantitativa. </a:t>
            </a:r>
            <a:r>
              <a:rPr lang="es-ES" dirty="0" err="1"/>
              <a:t>R.A.Day</a:t>
            </a:r>
            <a:r>
              <a:rPr lang="es-ES" dirty="0"/>
              <a:t>, JR.A.L. </a:t>
            </a:r>
            <a:r>
              <a:rPr lang="es-ES" dirty="0" err="1"/>
              <a:t>Underwood</a:t>
            </a:r>
            <a:r>
              <a:rPr lang="es-ES" dirty="0"/>
              <a:t>. 5ta. Edición. Prentice-Hall Hispanoamericana, S.A.1r. Edición 1989. Capítulos 17 y 18</a:t>
            </a:r>
          </a:p>
        </p:txBody>
      </p:sp>
      <p:sp>
        <p:nvSpPr>
          <p:cNvPr id="5" name="CuadroTexto 4"/>
          <p:cNvSpPr txBox="1"/>
          <p:nvPr/>
        </p:nvSpPr>
        <p:spPr>
          <a:xfrm>
            <a:off x="838200" y="2573620"/>
            <a:ext cx="9002333" cy="646331"/>
          </a:xfrm>
          <a:prstGeom prst="rect">
            <a:avLst/>
          </a:prstGeom>
          <a:noFill/>
        </p:spPr>
        <p:txBody>
          <a:bodyPr wrap="square" rtlCol="0">
            <a:spAutoFit/>
          </a:bodyPr>
          <a:lstStyle/>
          <a:p>
            <a:pPr marL="285750" indent="-285750">
              <a:buFont typeface="Wingdings" panose="05000000000000000000" pitchFamily="2" charset="2"/>
              <a:buChar char="Ø"/>
            </a:pPr>
            <a:r>
              <a:rPr lang="es-ES" dirty="0"/>
              <a:t>https://www.youtube.com/watch?v=dXR9wcK-LUo High Performance Liquid Chromatography HPLC . Fecha de acceso 16/05/18</a:t>
            </a:r>
          </a:p>
        </p:txBody>
      </p:sp>
      <p:sp>
        <p:nvSpPr>
          <p:cNvPr id="3" name="CuadroTexto 2"/>
          <p:cNvSpPr txBox="1"/>
          <p:nvPr/>
        </p:nvSpPr>
        <p:spPr>
          <a:xfrm>
            <a:off x="838200" y="3631842"/>
            <a:ext cx="10515600" cy="923330"/>
          </a:xfrm>
          <a:prstGeom prst="rect">
            <a:avLst/>
          </a:prstGeom>
          <a:noFill/>
        </p:spPr>
        <p:txBody>
          <a:bodyPr wrap="square" rtlCol="0">
            <a:spAutoFit/>
          </a:bodyPr>
          <a:lstStyle/>
          <a:p>
            <a:pPr marL="285750" indent="-285750">
              <a:buFont typeface="Wingdings" panose="05000000000000000000" pitchFamily="2" charset="2"/>
              <a:buChar char="Ø"/>
            </a:pPr>
            <a:r>
              <a:rPr lang="es-ES" dirty="0">
                <a:latin typeface="Times New Roman" panose="02020603050405020304" pitchFamily="18" charset="0"/>
                <a:cs typeface="Times New Roman" panose="02020603050405020304" pitchFamily="18" charset="0"/>
              </a:rPr>
              <a:t>Montero, Lidia and Miguel Herrero. 2019. “</a:t>
            </a:r>
            <a:r>
              <a:rPr lang="es-ES" dirty="0" err="1">
                <a:latin typeface="Times New Roman" panose="02020603050405020304" pitchFamily="18" charset="0"/>
                <a:cs typeface="Times New Roman" panose="02020603050405020304" pitchFamily="18" charset="0"/>
              </a:rPr>
              <a:t>Two</a:t>
            </a:r>
            <a:r>
              <a:rPr lang="es-ES" dirty="0">
                <a:latin typeface="Times New Roman" panose="02020603050405020304" pitchFamily="18" charset="0"/>
                <a:cs typeface="Times New Roman" panose="02020603050405020304" pitchFamily="18" charset="0"/>
              </a:rPr>
              <a:t>-Dimensional Liquid Chromatography </a:t>
            </a:r>
            <a:r>
              <a:rPr lang="es-ES" dirty="0" err="1">
                <a:latin typeface="Times New Roman" panose="02020603050405020304" pitchFamily="18" charset="0"/>
                <a:cs typeface="Times New Roman" panose="02020603050405020304" pitchFamily="18" charset="0"/>
              </a:rPr>
              <a:t>Approaches</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Foodomics</a:t>
            </a:r>
            <a:r>
              <a:rPr lang="es-ES" dirty="0">
                <a:latin typeface="Times New Roman" panose="02020603050405020304" pitchFamily="18" charset="0"/>
                <a:cs typeface="Times New Roman" panose="02020603050405020304" pitchFamily="18" charset="0"/>
              </a:rPr>
              <a:t> – A </a:t>
            </a:r>
            <a:r>
              <a:rPr lang="es-ES" dirty="0" err="1">
                <a:latin typeface="Times New Roman" panose="02020603050405020304" pitchFamily="18" charset="0"/>
                <a:cs typeface="Times New Roman" panose="02020603050405020304" pitchFamily="18" charset="0"/>
              </a:rPr>
              <a:t>Review</a:t>
            </a:r>
            <a:r>
              <a:rPr lang="es-ES"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Analytica</a:t>
            </a:r>
            <a:r>
              <a:rPr lang="es-ES" i="1" dirty="0">
                <a:latin typeface="Times New Roman" panose="02020603050405020304" pitchFamily="18" charset="0"/>
                <a:cs typeface="Times New Roman" panose="02020603050405020304" pitchFamily="18" charset="0"/>
              </a:rPr>
              <a:t> </a:t>
            </a:r>
            <a:r>
              <a:rPr lang="es-ES" i="1" dirty="0" err="1">
                <a:latin typeface="Times New Roman" panose="02020603050405020304" pitchFamily="18" charset="0"/>
                <a:cs typeface="Times New Roman" panose="02020603050405020304" pitchFamily="18" charset="0"/>
              </a:rPr>
              <a:t>Chimica</a:t>
            </a:r>
            <a:r>
              <a:rPr lang="es-ES" i="1" dirty="0">
                <a:latin typeface="Times New Roman" panose="02020603050405020304" pitchFamily="18" charset="0"/>
                <a:cs typeface="Times New Roman" panose="02020603050405020304" pitchFamily="18" charset="0"/>
              </a:rPr>
              <a:t> Acta</a:t>
            </a:r>
            <a:r>
              <a:rPr lang="es-ES" dirty="0">
                <a:latin typeface="Times New Roman" panose="02020603050405020304" pitchFamily="18" charset="0"/>
                <a:cs typeface="Times New Roman" panose="02020603050405020304" pitchFamily="18" charset="0"/>
              </a:rPr>
              <a:t> 1083:1–18.</a:t>
            </a:r>
          </a:p>
          <a:p>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916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615" y="657332"/>
            <a:ext cx="4095694" cy="568277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122" y="2127392"/>
            <a:ext cx="3628609" cy="2315820"/>
          </a:xfrm>
          <a:prstGeom prst="rect">
            <a:avLst/>
          </a:prstGeom>
        </p:spPr>
      </p:pic>
    </p:spTree>
    <p:extLst>
      <p:ext uri="{BB962C8B-B14F-4D97-AF65-F5344CB8AC3E}">
        <p14:creationId xmlns:p14="http://schemas.microsoft.com/office/powerpoint/2010/main" val="427978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3497906210"/>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116218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295" y="172020"/>
            <a:ext cx="8333156" cy="6447722"/>
          </a:xfrm>
          <a:prstGeom prst="rect">
            <a:avLst/>
          </a:prstGeom>
        </p:spPr>
      </p:pic>
    </p:spTree>
    <p:extLst>
      <p:ext uri="{BB962C8B-B14F-4D97-AF65-F5344CB8AC3E}">
        <p14:creationId xmlns:p14="http://schemas.microsoft.com/office/powerpoint/2010/main" val="22568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556456" y="1457047"/>
            <a:ext cx="6490952" cy="1477328"/>
          </a:xfrm>
          <a:prstGeom prst="rect">
            <a:avLst/>
          </a:prstGeom>
          <a:noFill/>
          <a:ln w="38100">
            <a:solidFill>
              <a:schemeClr val="accent1">
                <a:lumMod val="50000"/>
              </a:schemeClr>
            </a:solidFill>
          </a:ln>
        </p:spPr>
        <p:txBody>
          <a:bodyPr wrap="square" rtlCol="0">
            <a:spAutoFit/>
          </a:bodyPr>
          <a:lstStyle/>
          <a:p>
            <a:pPr algn="ctr"/>
            <a:endParaRPr lang="es-ES" dirty="0">
              <a:latin typeface="Times New Roman" panose="02020603050405020304" pitchFamily="18" charset="0"/>
              <a:cs typeface="Times New Roman" panose="02020603050405020304" pitchFamily="18" charset="0"/>
            </a:endParaRPr>
          </a:p>
          <a:p>
            <a:pPr algn="ct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Cromatografía es la técnica analítica que permite la resolución de</a:t>
            </a:r>
          </a:p>
          <a:p>
            <a:pPr algn="ctr"/>
            <a:r>
              <a:rPr lang="es-ES" dirty="0">
                <a:latin typeface="Times New Roman" panose="02020603050405020304" pitchFamily="18" charset="0"/>
                <a:cs typeface="Times New Roman" panose="02020603050405020304" pitchFamily="18" charset="0"/>
              </a:rPr>
              <a:t>solutos, </a:t>
            </a:r>
            <a:r>
              <a:rPr lang="es-ES" dirty="0" smtClean="0">
                <a:latin typeface="Times New Roman" panose="02020603050405020304" pitchFamily="18" charset="0"/>
                <a:cs typeface="Times New Roman" panose="02020603050405020304" pitchFamily="18" charset="0"/>
              </a:rPr>
              <a:t>originándose </a:t>
            </a:r>
            <a:r>
              <a:rPr lang="es-ES" dirty="0">
                <a:latin typeface="Times New Roman" panose="02020603050405020304" pitchFamily="18" charset="0"/>
                <a:cs typeface="Times New Roman" panose="02020603050405020304" pitchFamily="18" charset="0"/>
              </a:rPr>
              <a:t>la </a:t>
            </a:r>
            <a:r>
              <a:rPr lang="es-ES" b="1" dirty="0">
                <a:latin typeface="Times New Roman" panose="02020603050405020304" pitchFamily="18" charset="0"/>
                <a:cs typeface="Times New Roman" panose="02020603050405020304" pitchFamily="18" charset="0"/>
              </a:rPr>
              <a:t>separación en un medio poroso </a:t>
            </a:r>
            <a:r>
              <a:rPr lang="es-ES" dirty="0">
                <a:latin typeface="Times New Roman" panose="02020603050405020304" pitchFamily="18" charset="0"/>
                <a:cs typeface="Times New Roman" panose="02020603050405020304" pitchFamily="18" charset="0"/>
              </a:rPr>
              <a:t>por flujo</a:t>
            </a:r>
          </a:p>
          <a:p>
            <a:pPr algn="ctr"/>
            <a:r>
              <a:rPr lang="es-ES" dirty="0">
                <a:latin typeface="Times New Roman" panose="02020603050405020304" pitchFamily="18" charset="0"/>
                <a:cs typeface="Times New Roman" panose="02020603050405020304" pitchFamily="18" charset="0"/>
              </a:rPr>
              <a:t>de un líquido, gas o por acción de un potencial eléctrico</a:t>
            </a:r>
            <a:r>
              <a:rPr lang="es-ES" dirty="0" smtClean="0">
                <a:latin typeface="Times New Roman" panose="02020603050405020304" pitchFamily="18" charset="0"/>
                <a:cs typeface="Times New Roman" panose="02020603050405020304" pitchFamily="18" charset="0"/>
              </a:rPr>
              <a:t>”</a:t>
            </a:r>
          </a:p>
          <a:p>
            <a:pPr algn="ctr"/>
            <a:endParaRPr lang="es-ES"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3979572" y="839109"/>
            <a:ext cx="3644720" cy="786801"/>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lumMod val="50000"/>
                  </a:schemeClr>
                </a:solidFill>
                <a:latin typeface="Times New Roman" panose="02020603050405020304" pitchFamily="18" charset="0"/>
                <a:cs typeface="Times New Roman" panose="02020603050405020304" pitchFamily="18" charset="0"/>
              </a:rPr>
              <a:t>PRIMERA DEFINICIÓN DE CROMATOGRAFÍA, Strain (1962)</a:t>
            </a:r>
            <a:endParaRPr lang="es-ES" sz="1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uadroTexto 1"/>
          <p:cNvSpPr txBox="1"/>
          <p:nvPr/>
        </p:nvSpPr>
        <p:spPr>
          <a:xfrm>
            <a:off x="2128234" y="3601518"/>
            <a:ext cx="7347397" cy="2308324"/>
          </a:xfrm>
          <a:prstGeom prst="rect">
            <a:avLst/>
          </a:prstGeom>
          <a:noFill/>
          <a:ln w="38100">
            <a:solidFill>
              <a:schemeClr val="accent1">
                <a:lumMod val="50000"/>
              </a:schemeClr>
            </a:solidFill>
          </a:ln>
        </p:spPr>
        <p:txBody>
          <a:bodyPr wrap="square" rtlCol="0">
            <a:spAutoFit/>
          </a:bodyPr>
          <a:lstStyle/>
          <a:p>
            <a:pPr algn="just"/>
            <a:endParaRPr lang="es-ES" dirty="0" smtClean="0">
              <a:latin typeface="Times New Roman" panose="02020603050405020304" pitchFamily="18" charset="0"/>
              <a:cs typeface="Times New Roman" panose="02020603050405020304" pitchFamily="18" charset="0"/>
            </a:endParaRPr>
          </a:p>
          <a:p>
            <a:pPr algn="just"/>
            <a:r>
              <a:rPr lang="es-ES" dirty="0" smtClean="0">
                <a:latin typeface="Times New Roman" panose="02020603050405020304" pitchFamily="18" charset="0"/>
                <a:cs typeface="Times New Roman" panose="02020603050405020304" pitchFamily="18" charset="0"/>
              </a:rPr>
              <a:t>Método </a:t>
            </a:r>
            <a:r>
              <a:rPr lang="es-ES" dirty="0">
                <a:latin typeface="Times New Roman" panose="02020603050405020304" pitchFamily="18" charset="0"/>
                <a:cs typeface="Times New Roman" panose="02020603050405020304" pitchFamily="18" charset="0"/>
              </a:rPr>
              <a:t>utilizado inicialmente para la separación de los componentes de una muestra, en la cual los componentes se distribuyen en dos fases, una de las cuales es estacionaria, mientras que la otra se mueve. La fase estacionaria puede ser un sólido, un líquido sobre un soporte sólido o un gel. La fase estacionaria puede estar contenida en una columna, extendida en forma de capa o dispuesta en forma de película. La fase móvil puede ser gaseosa o líquida. </a:t>
            </a:r>
          </a:p>
        </p:txBody>
      </p:sp>
      <p:sp>
        <p:nvSpPr>
          <p:cNvPr id="6" name="Rectángulo redondeado 5"/>
          <p:cNvSpPr/>
          <p:nvPr/>
        </p:nvSpPr>
        <p:spPr>
          <a:xfrm>
            <a:off x="3979573" y="3045884"/>
            <a:ext cx="3644720" cy="774878"/>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lumMod val="50000"/>
                  </a:schemeClr>
                </a:solidFill>
                <a:latin typeface="Times New Roman" panose="02020603050405020304" pitchFamily="18" charset="0"/>
                <a:cs typeface="Times New Roman" panose="02020603050405020304" pitchFamily="18" charset="0"/>
              </a:rPr>
              <a:t>DEFINICION IUPAC</a:t>
            </a:r>
            <a:endParaRPr lang="es-ES" sz="16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s-ES" sz="1600" b="1" dirty="0" smtClean="0">
                <a:solidFill>
                  <a:schemeClr val="accent1">
                    <a:lumMod val="50000"/>
                  </a:schemeClr>
                </a:solidFill>
                <a:latin typeface="Times New Roman" panose="02020603050405020304" pitchFamily="18" charset="0"/>
                <a:cs typeface="Times New Roman" panose="02020603050405020304" pitchFamily="18" charset="0"/>
              </a:rPr>
              <a:t>(1972)</a:t>
            </a:r>
            <a:endParaRPr lang="es-ES" sz="16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360610" y="30545"/>
            <a:ext cx="6671256" cy="646331"/>
          </a:xfrm>
          <a:prstGeom prst="rect">
            <a:avLst/>
          </a:prstGeom>
          <a:noFill/>
        </p:spPr>
        <p:txBody>
          <a:bodyPr wrap="square" rtlCol="0">
            <a:spAutoFit/>
          </a:bodyPr>
          <a:lstStyle/>
          <a:p>
            <a:r>
              <a:rPr lang="es-ES" sz="3600" b="1" dirty="0" smtClean="0">
                <a:solidFill>
                  <a:schemeClr val="accent5">
                    <a:lumMod val="75000"/>
                  </a:schemeClr>
                </a:solidFill>
                <a:latin typeface="Times New Roman" panose="02020603050405020304" pitchFamily="18" charset="0"/>
                <a:cs typeface="Times New Roman" panose="02020603050405020304" pitchFamily="18" charset="0"/>
              </a:rPr>
              <a:t>Definición de cromatografía</a:t>
            </a:r>
            <a:endParaRPr lang="es-ES" sz="3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635616" y="6132860"/>
            <a:ext cx="9092484" cy="646331"/>
          </a:xfrm>
          <a:prstGeom prst="rect">
            <a:avLst/>
          </a:prstGeom>
          <a:noFill/>
        </p:spPr>
        <p:txBody>
          <a:bodyPr wrap="square" rtlCol="0">
            <a:spAutoFit/>
          </a:bodyPr>
          <a:lstStyle/>
          <a:p>
            <a:r>
              <a:rPr lang="es-ES" sz="3600" dirty="0" smtClean="0">
                <a:solidFill>
                  <a:srgbClr val="FF0000"/>
                </a:solidFill>
                <a:latin typeface="Times New Roman" panose="02020603050405020304" pitchFamily="18" charset="0"/>
                <a:cs typeface="Times New Roman" panose="02020603050405020304" pitchFamily="18" charset="0"/>
              </a:rPr>
              <a:t>SEPARAR-IDENTIFICAR-CUANTIFICAR</a:t>
            </a:r>
            <a:endParaRPr lang="es-E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8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439" y="325685"/>
            <a:ext cx="8582737" cy="6422842"/>
          </a:xfrm>
          <a:prstGeom prst="rect">
            <a:avLst/>
          </a:prstGeom>
        </p:spPr>
      </p:pic>
    </p:spTree>
    <p:extLst>
      <p:ext uri="{BB962C8B-B14F-4D97-AF65-F5344CB8AC3E}">
        <p14:creationId xmlns:p14="http://schemas.microsoft.com/office/powerpoint/2010/main" val="2984869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946"/>
          <a:stretch/>
        </p:blipFill>
        <p:spPr>
          <a:xfrm>
            <a:off x="555234" y="1375359"/>
            <a:ext cx="3773182" cy="2841860"/>
          </a:xfrm>
          <a:prstGeom prst="rect">
            <a:avLst/>
          </a:prstGeom>
        </p:spPr>
      </p:pic>
      <p:sp>
        <p:nvSpPr>
          <p:cNvPr id="5" name="CuadroTexto 4"/>
          <p:cNvSpPr txBox="1"/>
          <p:nvPr/>
        </p:nvSpPr>
        <p:spPr>
          <a:xfrm>
            <a:off x="216930" y="377002"/>
            <a:ext cx="5475532" cy="461665"/>
          </a:xfrm>
          <a:prstGeom prst="rect">
            <a:avLst/>
          </a:prstGeom>
          <a:noFill/>
        </p:spPr>
        <p:txBody>
          <a:bodyPr wrap="square" rtlCol="0">
            <a:spAutoFit/>
          </a:bodyPr>
          <a:lstStyle/>
          <a:p>
            <a:r>
              <a:rPr lang="es-ES" sz="2400" b="1" dirty="0" smtClean="0">
                <a:solidFill>
                  <a:schemeClr val="accent5">
                    <a:lumMod val="75000"/>
                  </a:schemeClr>
                </a:solidFill>
                <a:latin typeface="Times New Roman" panose="02020603050405020304" pitchFamily="18" charset="0"/>
                <a:cs typeface="Times New Roman" panose="02020603050405020304" pitchFamily="18" charset="0"/>
              </a:rPr>
              <a:t>Cromatografía clásica en columna</a:t>
            </a:r>
            <a:endParaRPr lang="es-E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6" name="CuadroTexto 5"/>
          <p:cNvSpPr txBox="1"/>
          <p:nvPr/>
        </p:nvSpPr>
        <p:spPr>
          <a:xfrm>
            <a:off x="604166" y="4542988"/>
            <a:ext cx="5397389" cy="1754326"/>
          </a:xfrm>
          <a:prstGeom prst="rect">
            <a:avLst/>
          </a:prstGeom>
          <a:noFill/>
        </p:spPr>
        <p:txBody>
          <a:bodyPr wrap="square" rtlCol="0">
            <a:spAutoFit/>
          </a:bodyPr>
          <a:lstStyle/>
          <a:p>
            <a:pPr>
              <a:lnSpc>
                <a:spcPct val="150000"/>
              </a:lnSpc>
            </a:pPr>
            <a:r>
              <a:rPr lang="es-ES" b="1" dirty="0" smtClean="0">
                <a:latin typeface="Times New Roman" panose="02020603050405020304" pitchFamily="18" charset="0"/>
                <a:cs typeface="Times New Roman" panose="02020603050405020304" pitchFamily="18" charset="0"/>
              </a:rPr>
              <a:t>Lenta</a:t>
            </a:r>
          </a:p>
          <a:p>
            <a:pPr>
              <a:lnSpc>
                <a:spcPct val="150000"/>
              </a:lnSpc>
            </a:pPr>
            <a:r>
              <a:rPr lang="es-ES" b="1" dirty="0" smtClean="0">
                <a:latin typeface="Times New Roman" panose="02020603050405020304" pitchFamily="18" charset="0"/>
                <a:cs typeface="Times New Roman" panose="02020603050405020304" pitchFamily="18" charset="0"/>
              </a:rPr>
              <a:t>Poco eficaz</a:t>
            </a:r>
          </a:p>
          <a:p>
            <a:pPr>
              <a:lnSpc>
                <a:spcPct val="150000"/>
              </a:lnSpc>
            </a:pPr>
            <a:r>
              <a:rPr lang="es-ES" b="1" dirty="0" smtClean="0">
                <a:latin typeface="Times New Roman" panose="02020603050405020304" pitchFamily="18" charset="0"/>
                <a:cs typeface="Times New Roman" panose="02020603050405020304" pitchFamily="18" charset="0"/>
              </a:rPr>
              <a:t>Es tediosa, con intervención continua del operador</a:t>
            </a:r>
          </a:p>
          <a:p>
            <a:pPr>
              <a:lnSpc>
                <a:spcPct val="150000"/>
              </a:lnSpc>
            </a:pPr>
            <a:r>
              <a:rPr lang="es-ES" b="1" dirty="0" smtClean="0">
                <a:latin typeface="Times New Roman" panose="02020603050405020304" pitchFamily="18" charset="0"/>
                <a:cs typeface="Times New Roman" panose="02020603050405020304" pitchFamily="18" charset="0"/>
              </a:rPr>
              <a:t>No proporciona directamente un cromatograma</a:t>
            </a:r>
            <a:endParaRPr lang="es-ES" b="1" dirty="0">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133" y="5992017"/>
            <a:ext cx="311321" cy="211601"/>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15" y="4789085"/>
            <a:ext cx="311321" cy="211601"/>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14" y="5208550"/>
            <a:ext cx="311321" cy="211601"/>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13" y="5628015"/>
            <a:ext cx="311321" cy="211601"/>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363" y="1239774"/>
            <a:ext cx="4214819" cy="2977445"/>
          </a:xfrm>
          <a:prstGeom prst="rect">
            <a:avLst/>
          </a:prstGeom>
        </p:spPr>
      </p:pic>
      <p:sp>
        <p:nvSpPr>
          <p:cNvPr id="16" name="CuadroTexto 15"/>
          <p:cNvSpPr txBox="1"/>
          <p:nvPr/>
        </p:nvSpPr>
        <p:spPr>
          <a:xfrm>
            <a:off x="5426739" y="66875"/>
            <a:ext cx="7250805" cy="830997"/>
          </a:xfrm>
          <a:prstGeom prst="rect">
            <a:avLst/>
          </a:prstGeom>
          <a:noFill/>
        </p:spPr>
        <p:txBody>
          <a:bodyPr wrap="square" rtlCol="0">
            <a:spAutoFit/>
          </a:bodyPr>
          <a:lstStyle/>
          <a:p>
            <a:pPr algn="ctr"/>
            <a:r>
              <a:rPr lang="es-ES" sz="2400" b="1" dirty="0" smtClean="0">
                <a:solidFill>
                  <a:schemeClr val="accent5">
                    <a:lumMod val="75000"/>
                  </a:schemeClr>
                </a:solidFill>
                <a:latin typeface="Times New Roman" panose="02020603050405020304" pitchFamily="18" charset="0"/>
                <a:cs typeface="Times New Roman" panose="02020603050405020304" pitchFamily="18" charset="0"/>
              </a:rPr>
              <a:t>HPLC </a:t>
            </a:r>
          </a:p>
          <a:p>
            <a:pPr algn="ctr"/>
            <a:r>
              <a:rPr lang="es-ES" sz="2400" b="1" dirty="0" smtClean="0">
                <a:solidFill>
                  <a:schemeClr val="accent5">
                    <a:lumMod val="75000"/>
                  </a:schemeClr>
                </a:solidFill>
                <a:latin typeface="Times New Roman" panose="02020603050405020304" pitchFamily="18" charset="0"/>
                <a:cs typeface="Times New Roman" panose="02020603050405020304" pitchFamily="18" charset="0"/>
              </a:rPr>
              <a:t>(High Performance Liquid</a:t>
            </a:r>
            <a:r>
              <a:rPr lang="es-ES" sz="2400" b="1" dirty="0">
                <a:solidFill>
                  <a:schemeClr val="accent5">
                    <a:lumMod val="75000"/>
                  </a:schemeClr>
                </a:solidFill>
                <a:latin typeface="Times New Roman" panose="02020603050405020304" pitchFamily="18" charset="0"/>
                <a:cs typeface="Times New Roman" panose="02020603050405020304" pitchFamily="18" charset="0"/>
              </a:rPr>
              <a:t> </a:t>
            </a:r>
            <a:r>
              <a:rPr lang="es-ES" sz="2400" b="1" dirty="0" smtClean="0">
                <a:solidFill>
                  <a:schemeClr val="accent5">
                    <a:lumMod val="75000"/>
                  </a:schemeClr>
                </a:solidFill>
                <a:latin typeface="Times New Roman" panose="02020603050405020304" pitchFamily="18" charset="0"/>
                <a:cs typeface="Times New Roman" panose="02020603050405020304" pitchFamily="18" charset="0"/>
              </a:rPr>
              <a:t>Chromatography)</a:t>
            </a:r>
            <a:endParaRPr lang="es-E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7" name="CuadroTexto 16"/>
          <p:cNvSpPr txBox="1"/>
          <p:nvPr/>
        </p:nvSpPr>
        <p:spPr>
          <a:xfrm>
            <a:off x="6705648" y="4559121"/>
            <a:ext cx="5397389" cy="2169825"/>
          </a:xfrm>
          <a:prstGeom prst="rect">
            <a:avLst/>
          </a:prstGeom>
          <a:noFill/>
        </p:spPr>
        <p:txBody>
          <a:bodyPr wrap="square" rtlCol="0">
            <a:spAutoFit/>
          </a:bodyPr>
          <a:lstStyle/>
          <a:p>
            <a:pPr algn="just">
              <a:lnSpc>
                <a:spcPct val="150000"/>
              </a:lnSpc>
            </a:pPr>
            <a:r>
              <a:rPr lang="es-ES" b="1" dirty="0" smtClean="0">
                <a:latin typeface="Times New Roman" panose="02020603050405020304" pitchFamily="18" charset="0"/>
                <a:cs typeface="Times New Roman" panose="02020603050405020304" pitchFamily="18" charset="0"/>
              </a:rPr>
              <a:t>Reducir el tamaño de partícula de la </a:t>
            </a:r>
            <a:r>
              <a:rPr lang="es-ES" b="1" dirty="0" err="1" smtClean="0">
                <a:latin typeface="Times New Roman" panose="02020603050405020304" pitchFamily="18" charset="0"/>
                <a:cs typeface="Times New Roman" panose="02020603050405020304" pitchFamily="18" charset="0"/>
              </a:rPr>
              <a:t>f.e</a:t>
            </a:r>
            <a:r>
              <a:rPr lang="es-ES" b="1" dirty="0" smtClean="0">
                <a:latin typeface="Times New Roman" panose="02020603050405020304" pitchFamily="18" charset="0"/>
                <a:cs typeface="Times New Roman" panose="02020603050405020304" pitchFamily="18" charset="0"/>
              </a:rPr>
              <a:t>, aumenta “espectacularmente” la eficacia separativa</a:t>
            </a:r>
          </a:p>
          <a:p>
            <a:pPr algn="just">
              <a:lnSpc>
                <a:spcPct val="150000"/>
              </a:lnSpc>
            </a:pPr>
            <a:r>
              <a:rPr lang="es-ES" b="1" dirty="0" smtClean="0">
                <a:latin typeface="Times New Roman" panose="02020603050405020304" pitchFamily="18" charset="0"/>
                <a:cs typeface="Times New Roman" panose="02020603050405020304" pitchFamily="18" charset="0"/>
              </a:rPr>
              <a:t>Se reduce drásticamente la duración de la separación cromatográfica (de 5 a 50 veces)</a:t>
            </a:r>
          </a:p>
          <a:p>
            <a:pPr algn="just">
              <a:lnSpc>
                <a:spcPct val="150000"/>
              </a:lnSpc>
            </a:pPr>
            <a:r>
              <a:rPr lang="es-ES" b="1" dirty="0" smtClean="0">
                <a:latin typeface="Times New Roman" panose="02020603050405020304" pitchFamily="18" charset="0"/>
                <a:cs typeface="Times New Roman" panose="02020603050405020304" pitchFamily="18" charset="0"/>
              </a:rPr>
              <a:t>Detección continua del eluido</a:t>
            </a:r>
            <a:endParaRPr lang="es-ES" b="1" dirty="0">
              <a:latin typeface="Times New Roman" panose="02020603050405020304" pitchFamily="18" charset="0"/>
              <a:cs typeface="Times New Roman" panose="02020603050405020304" pitchFamily="18" charset="0"/>
            </a:endParaRPr>
          </a:p>
        </p:txBody>
      </p:sp>
      <p:pic>
        <p:nvPicPr>
          <p:cNvPr id="18" name="Imagen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1280" y="4673208"/>
            <a:ext cx="494368" cy="362178"/>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466" y="5512138"/>
            <a:ext cx="494368" cy="362178"/>
          </a:xfrm>
          <a:prstGeom prst="rect">
            <a:avLst/>
          </a:prstGeom>
        </p:spPr>
      </p:pic>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466" y="6297314"/>
            <a:ext cx="494368" cy="362178"/>
          </a:xfrm>
          <a:prstGeom prst="rect">
            <a:avLst/>
          </a:prstGeom>
        </p:spPr>
      </p:pic>
      <p:grpSp>
        <p:nvGrpSpPr>
          <p:cNvPr id="7" name="Grupo 6"/>
          <p:cNvGrpSpPr/>
          <p:nvPr/>
        </p:nvGrpSpPr>
        <p:grpSpPr>
          <a:xfrm>
            <a:off x="4328416" y="2939242"/>
            <a:ext cx="2565744" cy="1733966"/>
            <a:chOff x="4673066" y="2034862"/>
            <a:chExt cx="2196646" cy="1258457"/>
          </a:xfrm>
        </p:grpSpPr>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066" y="2131409"/>
              <a:ext cx="2196646" cy="1161910"/>
            </a:xfrm>
            <a:prstGeom prst="rect">
              <a:avLst/>
            </a:prstGeom>
          </p:spPr>
        </p:pic>
        <p:sp>
          <p:nvSpPr>
            <p:cNvPr id="3" name="Rectángulo 2"/>
            <p:cNvSpPr/>
            <p:nvPr/>
          </p:nvSpPr>
          <p:spPr>
            <a:xfrm>
              <a:off x="4673066" y="2034862"/>
              <a:ext cx="1785398" cy="29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2643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324" t="4980" r="1552" b="-2137"/>
          <a:stretch/>
        </p:blipFill>
        <p:spPr>
          <a:xfrm>
            <a:off x="9459806" y="2708119"/>
            <a:ext cx="2340845" cy="234164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58" y="525786"/>
            <a:ext cx="9085748" cy="5313074"/>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809" y="2228045"/>
            <a:ext cx="3309870" cy="1605834"/>
          </a:xfrm>
          <a:prstGeom prst="rect">
            <a:avLst/>
          </a:prstGeom>
        </p:spPr>
      </p:pic>
    </p:spTree>
    <p:extLst>
      <p:ext uri="{BB962C8B-B14F-4D97-AF65-F5344CB8AC3E}">
        <p14:creationId xmlns:p14="http://schemas.microsoft.com/office/powerpoint/2010/main" val="314325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553792" y="383146"/>
            <a:ext cx="3644720" cy="108182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smtClean="0">
                <a:solidFill>
                  <a:schemeClr val="tx1"/>
                </a:solidFill>
                <a:latin typeface="Times New Roman" panose="02020603050405020304" pitchFamily="18" charset="0"/>
                <a:cs typeface="Times New Roman" panose="02020603050405020304" pitchFamily="18" charset="0"/>
              </a:rPr>
              <a:t>INDICE</a:t>
            </a:r>
            <a:endParaRPr lang="es-ES" sz="54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Diagrama 5"/>
          <p:cNvGraphicFramePr/>
          <p:nvPr>
            <p:extLst>
              <p:ext uri="{D42A27DB-BD31-4B8C-83A1-F6EECF244321}">
                <p14:modId xmlns:p14="http://schemas.microsoft.com/office/powerpoint/2010/main" val="2128633534"/>
              </p:ext>
            </p:extLst>
          </p:nvPr>
        </p:nvGraphicFramePr>
        <p:xfrm>
          <a:off x="821387" y="1893192"/>
          <a:ext cx="10112776" cy="4623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1002406" y="1996225"/>
            <a:ext cx="435735" cy="769441"/>
          </a:xfrm>
          <a:prstGeom prst="rect">
            <a:avLst/>
          </a:prstGeom>
          <a:noFill/>
        </p:spPr>
        <p:txBody>
          <a:bodyPr wrap="square" rtlCol="0">
            <a:spAutoFit/>
          </a:bodyPr>
          <a:lstStyle/>
          <a:p>
            <a:r>
              <a:rPr lang="es-ES" sz="4400" b="1" dirty="0" smtClean="0">
                <a:solidFill>
                  <a:schemeClr val="accent1">
                    <a:lumMod val="75000"/>
                  </a:schemeClr>
                </a:solidFill>
                <a:latin typeface="Times New Roman" panose="02020603050405020304" pitchFamily="18" charset="0"/>
                <a:cs typeface="Times New Roman" panose="02020603050405020304" pitchFamily="18" charset="0"/>
              </a:rPr>
              <a:t>1</a:t>
            </a:r>
            <a:endParaRPr lang="es-ES" sz="4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1438141" y="2947006"/>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2</a:t>
            </a:r>
          </a:p>
        </p:txBody>
      </p:sp>
      <p:sp>
        <p:nvSpPr>
          <p:cNvPr id="8" name="CuadroTexto 7"/>
          <p:cNvSpPr txBox="1"/>
          <p:nvPr/>
        </p:nvSpPr>
        <p:spPr>
          <a:xfrm>
            <a:off x="1413813" y="4667230"/>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4</a:t>
            </a:r>
          </a:p>
        </p:txBody>
      </p:sp>
      <p:sp>
        <p:nvSpPr>
          <p:cNvPr id="9" name="CuadroTexto 8"/>
          <p:cNvSpPr txBox="1"/>
          <p:nvPr/>
        </p:nvSpPr>
        <p:spPr>
          <a:xfrm>
            <a:off x="1524714" y="3820229"/>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3</a:t>
            </a:r>
          </a:p>
        </p:txBody>
      </p:sp>
      <p:sp>
        <p:nvSpPr>
          <p:cNvPr id="10" name="CuadroTexto 9"/>
          <p:cNvSpPr txBox="1"/>
          <p:nvPr/>
        </p:nvSpPr>
        <p:spPr>
          <a:xfrm>
            <a:off x="1013852" y="5539704"/>
            <a:ext cx="605307" cy="769441"/>
          </a:xfrm>
          <a:prstGeom prst="rect">
            <a:avLst/>
          </a:prstGeom>
          <a:noFill/>
        </p:spPr>
        <p:txBody>
          <a:bodyPr wrap="square" rtlCol="0">
            <a:spAutoFit/>
          </a:bodyPr>
          <a:lstStyle/>
          <a:p>
            <a:r>
              <a:rPr lang="es-ES" sz="4400" b="1" dirty="0">
                <a:solidFill>
                  <a:schemeClr val="accent1">
                    <a:lumMod val="75000"/>
                  </a:schemeClr>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303379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411</Words>
  <Application>Microsoft Office PowerPoint</Application>
  <PresentationFormat>Panorámica</PresentationFormat>
  <Paragraphs>110</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Cromatografía de exclusión molecular: separa por tamaños</vt:lpstr>
      <vt:lpstr>Cromatografía de intercambio iónico</vt:lpstr>
      <vt:lpstr>Presentación de PowerPoint</vt:lpstr>
      <vt:lpstr>Ejemplo de un cromatograma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Aplicaciones</vt:lpstr>
      <vt:lpstr>Presentación de PowerPoint</vt:lpstr>
      <vt:lpstr>Bibliografía</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Almudena Carmona Barquero</dc:creator>
  <cp:lastModifiedBy>Almudena Carmona Barquero</cp:lastModifiedBy>
  <cp:revision>61</cp:revision>
  <dcterms:created xsi:type="dcterms:W3CDTF">2019-10-29T08:41:09Z</dcterms:created>
  <dcterms:modified xsi:type="dcterms:W3CDTF">2019-11-13T07:58:34Z</dcterms:modified>
</cp:coreProperties>
</file>