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gif" ContentType="image/gif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9" r:id="rId11"/>
    <p:sldId id="270" r:id="rId12"/>
    <p:sldId id="266" r:id="rId13"/>
    <p:sldId id="268" r:id="rId14"/>
    <p:sldId id="271" r:id="rId15"/>
    <p:sldId id="272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3190" autoAdjust="0"/>
  </p:normalViewPr>
  <p:slideViewPr>
    <p:cSldViewPr>
      <p:cViewPr>
        <p:scale>
          <a:sx n="53" d="100"/>
          <a:sy n="53" d="100"/>
        </p:scale>
        <p:origin x="-1920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56CB03-C307-46B0-B350-8E56FED151AF}" type="doc">
      <dgm:prSet loTypeId="urn:microsoft.com/office/officeart/2005/8/layout/hierarchy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ES"/>
        </a:p>
      </dgm:t>
    </dgm:pt>
    <dgm:pt modelId="{148D6F6D-D814-45AF-AC2F-23EFCD7BD1EC}">
      <dgm:prSet phldrT="[Texto]"/>
      <dgm:spPr/>
      <dgm:t>
        <a:bodyPr/>
        <a:lstStyle/>
        <a:p>
          <a:r>
            <a:rPr lang="es-ES" dirty="0" smtClean="0"/>
            <a:t>Sustancias de gusto azucarado </a:t>
          </a:r>
          <a:endParaRPr lang="es-ES" dirty="0"/>
        </a:p>
      </dgm:t>
    </dgm:pt>
    <dgm:pt modelId="{21A80B12-41A2-41D2-87FD-40EED57D211E}" type="parTrans" cxnId="{B1CBBB08-EDA8-4491-A39B-CFCD45013983}">
      <dgm:prSet/>
      <dgm:spPr/>
      <dgm:t>
        <a:bodyPr/>
        <a:lstStyle/>
        <a:p>
          <a:endParaRPr lang="es-ES"/>
        </a:p>
      </dgm:t>
    </dgm:pt>
    <dgm:pt modelId="{9D34ABEE-595A-4DB2-AFC1-B1E31B25F20A}" type="sibTrans" cxnId="{B1CBBB08-EDA8-4491-A39B-CFCD45013983}">
      <dgm:prSet/>
      <dgm:spPr/>
      <dgm:t>
        <a:bodyPr/>
        <a:lstStyle/>
        <a:p>
          <a:endParaRPr lang="es-ES"/>
        </a:p>
      </dgm:t>
    </dgm:pt>
    <dgm:pt modelId="{A98A9AA5-18DA-4719-B5B3-4168E5DFF8C0}">
      <dgm:prSet phldrT="[Texto]"/>
      <dgm:spPr/>
      <dgm:t>
        <a:bodyPr/>
        <a:lstStyle/>
        <a:p>
          <a:r>
            <a:rPr lang="es-ES" dirty="0" smtClean="0"/>
            <a:t>Azúcares </a:t>
          </a:r>
        </a:p>
        <a:p>
          <a:r>
            <a:rPr lang="es-ES" dirty="0" smtClean="0"/>
            <a:t>( procedentes de la uva)</a:t>
          </a:r>
          <a:endParaRPr lang="es-ES" dirty="0"/>
        </a:p>
      </dgm:t>
    </dgm:pt>
    <dgm:pt modelId="{285DF646-0764-4D6F-A657-B797ED25C000}" type="parTrans" cxnId="{5CCE758E-58A7-4592-938D-E5EE1D41167B}">
      <dgm:prSet/>
      <dgm:spPr/>
      <dgm:t>
        <a:bodyPr/>
        <a:lstStyle/>
        <a:p>
          <a:endParaRPr lang="es-ES" dirty="0"/>
        </a:p>
      </dgm:t>
    </dgm:pt>
    <dgm:pt modelId="{132BB9BB-9654-464C-9F7C-C712D3C6AC76}" type="sibTrans" cxnId="{5CCE758E-58A7-4592-938D-E5EE1D41167B}">
      <dgm:prSet/>
      <dgm:spPr/>
      <dgm:t>
        <a:bodyPr/>
        <a:lstStyle/>
        <a:p>
          <a:endParaRPr lang="es-ES"/>
        </a:p>
      </dgm:t>
    </dgm:pt>
    <dgm:pt modelId="{FC420262-3066-4456-9AED-14249AC1DCE3}">
      <dgm:prSet phldrT="[Texto]"/>
      <dgm:spPr/>
      <dgm:t>
        <a:bodyPr/>
        <a:lstStyle/>
        <a:p>
          <a:r>
            <a:rPr lang="es-ES" dirty="0" smtClean="0"/>
            <a:t>HEXOSAS</a:t>
          </a:r>
        </a:p>
        <a:p>
          <a:r>
            <a:rPr lang="es-ES" dirty="0" smtClean="0"/>
            <a:t>- Glucosa</a:t>
          </a:r>
        </a:p>
        <a:p>
          <a:r>
            <a:rPr lang="es-ES" dirty="0" smtClean="0"/>
            <a:t>-Fructosa</a:t>
          </a:r>
          <a:endParaRPr lang="es-ES" dirty="0"/>
        </a:p>
      </dgm:t>
    </dgm:pt>
    <dgm:pt modelId="{FB7D9266-0405-40FF-8016-0EE45D4670C3}" type="parTrans" cxnId="{CC59FF9A-FD5A-4B9F-A422-A60FD7EC72F1}">
      <dgm:prSet/>
      <dgm:spPr/>
      <dgm:t>
        <a:bodyPr/>
        <a:lstStyle/>
        <a:p>
          <a:endParaRPr lang="es-ES" dirty="0"/>
        </a:p>
      </dgm:t>
    </dgm:pt>
    <dgm:pt modelId="{25E62F85-53C1-4E9E-A5F7-11D0586D5594}" type="sibTrans" cxnId="{CC59FF9A-FD5A-4B9F-A422-A60FD7EC72F1}">
      <dgm:prSet/>
      <dgm:spPr/>
      <dgm:t>
        <a:bodyPr/>
        <a:lstStyle/>
        <a:p>
          <a:endParaRPr lang="es-ES"/>
        </a:p>
      </dgm:t>
    </dgm:pt>
    <dgm:pt modelId="{58831F24-CB34-4BD3-BB09-B0922B5794F6}">
      <dgm:prSet phldrT="[Texto]"/>
      <dgm:spPr/>
      <dgm:t>
        <a:bodyPr/>
        <a:lstStyle/>
        <a:p>
          <a:r>
            <a:rPr lang="es-ES" dirty="0" smtClean="0"/>
            <a:t>PENTOSAS</a:t>
          </a:r>
        </a:p>
        <a:p>
          <a:r>
            <a:rPr lang="es-ES" dirty="0" smtClean="0"/>
            <a:t>- Arabinosa</a:t>
          </a:r>
        </a:p>
        <a:p>
          <a:r>
            <a:rPr lang="es-ES" dirty="0" smtClean="0"/>
            <a:t>- Xilosa </a:t>
          </a:r>
          <a:endParaRPr lang="es-ES" dirty="0"/>
        </a:p>
      </dgm:t>
    </dgm:pt>
    <dgm:pt modelId="{B8792026-F0F8-48DC-BAC5-E23E993B7F0E}" type="parTrans" cxnId="{2DEC3414-E1DC-4305-ACCC-947CB4849257}">
      <dgm:prSet/>
      <dgm:spPr/>
      <dgm:t>
        <a:bodyPr/>
        <a:lstStyle/>
        <a:p>
          <a:endParaRPr lang="es-ES" dirty="0"/>
        </a:p>
      </dgm:t>
    </dgm:pt>
    <dgm:pt modelId="{78B47D00-22D2-4F34-940D-CD7A78335AE8}" type="sibTrans" cxnId="{2DEC3414-E1DC-4305-ACCC-947CB4849257}">
      <dgm:prSet/>
      <dgm:spPr/>
      <dgm:t>
        <a:bodyPr/>
        <a:lstStyle/>
        <a:p>
          <a:endParaRPr lang="es-ES"/>
        </a:p>
      </dgm:t>
    </dgm:pt>
    <dgm:pt modelId="{94ECEE46-557E-45F3-8A60-BE9D4517E348}">
      <dgm:prSet phldrT="[Texto]"/>
      <dgm:spPr/>
      <dgm:t>
        <a:bodyPr/>
        <a:lstStyle/>
        <a:p>
          <a:r>
            <a:rPr lang="es-ES" dirty="0" smtClean="0"/>
            <a:t>Alcoholes</a:t>
          </a:r>
        </a:p>
        <a:p>
          <a:r>
            <a:rPr lang="es-ES" dirty="0" smtClean="0"/>
            <a:t>( de origen fermentativo) </a:t>
          </a:r>
          <a:endParaRPr lang="es-ES" dirty="0"/>
        </a:p>
      </dgm:t>
    </dgm:pt>
    <dgm:pt modelId="{961FD8B9-4629-43FD-A2C7-7F75A910C048}" type="parTrans" cxnId="{453EEA59-997A-41C1-8BA9-0FF06FB58102}">
      <dgm:prSet/>
      <dgm:spPr/>
      <dgm:t>
        <a:bodyPr/>
        <a:lstStyle/>
        <a:p>
          <a:endParaRPr lang="es-ES" dirty="0"/>
        </a:p>
      </dgm:t>
    </dgm:pt>
    <dgm:pt modelId="{686C23BF-670F-4426-9194-8D094898E3CA}" type="sibTrans" cxnId="{453EEA59-997A-41C1-8BA9-0FF06FB58102}">
      <dgm:prSet/>
      <dgm:spPr/>
      <dgm:t>
        <a:bodyPr/>
        <a:lstStyle/>
        <a:p>
          <a:endParaRPr lang="es-ES"/>
        </a:p>
      </dgm:t>
    </dgm:pt>
    <dgm:pt modelId="{376E1FD9-2838-40B9-8997-973F8C39723C}">
      <dgm:prSet phldrT="[Texto]"/>
      <dgm:spPr/>
      <dgm:t>
        <a:bodyPr/>
        <a:lstStyle/>
        <a:p>
          <a:r>
            <a:rPr lang="es-ES" dirty="0" smtClean="0"/>
            <a:t>- Alcohol etílico</a:t>
          </a:r>
        </a:p>
        <a:p>
          <a:r>
            <a:rPr lang="es-ES" dirty="0" smtClean="0"/>
            <a:t>-Glicerol</a:t>
          </a:r>
        </a:p>
        <a:p>
          <a:r>
            <a:rPr lang="es-ES" dirty="0" smtClean="0"/>
            <a:t>-Butilenglicol</a:t>
          </a:r>
          <a:endParaRPr lang="es-ES" dirty="0"/>
        </a:p>
      </dgm:t>
    </dgm:pt>
    <dgm:pt modelId="{851DAC2E-0048-40DD-8EA7-E756EEE54C1E}" type="parTrans" cxnId="{95F76D68-34BF-4C36-B586-E40D08C8FC2B}">
      <dgm:prSet/>
      <dgm:spPr/>
      <dgm:t>
        <a:bodyPr/>
        <a:lstStyle/>
        <a:p>
          <a:endParaRPr lang="es-ES" dirty="0"/>
        </a:p>
      </dgm:t>
    </dgm:pt>
    <dgm:pt modelId="{09E67AC6-4500-4EA1-88F8-B88081581FFC}" type="sibTrans" cxnId="{95F76D68-34BF-4C36-B586-E40D08C8FC2B}">
      <dgm:prSet/>
      <dgm:spPr/>
      <dgm:t>
        <a:bodyPr/>
        <a:lstStyle/>
        <a:p>
          <a:endParaRPr lang="es-ES"/>
        </a:p>
      </dgm:t>
    </dgm:pt>
    <dgm:pt modelId="{2ACDBAB8-3B0C-4FBF-A048-3ED91AF9638D}">
      <dgm:prSet/>
      <dgm:spPr/>
      <dgm:t>
        <a:bodyPr/>
        <a:lstStyle/>
        <a:p>
          <a:r>
            <a:rPr lang="es-ES" dirty="0" smtClean="0"/>
            <a:t>Polialcoholes</a:t>
          </a:r>
        </a:p>
        <a:p>
          <a:r>
            <a:rPr lang="es-ES" dirty="0" smtClean="0"/>
            <a:t>( procedentes de la uva)</a:t>
          </a:r>
          <a:endParaRPr lang="es-ES" dirty="0"/>
        </a:p>
      </dgm:t>
    </dgm:pt>
    <dgm:pt modelId="{0DF53F7F-17C2-496F-A0A7-3D1772B164B6}" type="parTrans" cxnId="{FE712828-2409-4486-A9AD-A22045FBB910}">
      <dgm:prSet/>
      <dgm:spPr/>
      <dgm:t>
        <a:bodyPr/>
        <a:lstStyle/>
        <a:p>
          <a:endParaRPr lang="es-ES" dirty="0"/>
        </a:p>
      </dgm:t>
    </dgm:pt>
    <dgm:pt modelId="{62280FFE-F8ED-4CB9-A779-A021EA85A623}" type="sibTrans" cxnId="{FE712828-2409-4486-A9AD-A22045FBB910}">
      <dgm:prSet/>
      <dgm:spPr/>
      <dgm:t>
        <a:bodyPr/>
        <a:lstStyle/>
        <a:p>
          <a:endParaRPr lang="es-ES"/>
        </a:p>
      </dgm:t>
    </dgm:pt>
    <dgm:pt modelId="{2944BBC2-00C8-49FA-80A9-553B4FB73686}">
      <dgm:prSet custT="1"/>
      <dgm:spPr/>
      <dgm:t>
        <a:bodyPr/>
        <a:lstStyle/>
        <a:p>
          <a:r>
            <a:rPr lang="es-ES" sz="1400" dirty="0" smtClean="0"/>
            <a:t>- Inositol</a:t>
          </a:r>
        </a:p>
        <a:p>
          <a:r>
            <a:rPr lang="es-ES" sz="1400" dirty="0" smtClean="0"/>
            <a:t>- Manitol </a:t>
          </a:r>
        </a:p>
        <a:p>
          <a:r>
            <a:rPr lang="es-ES" sz="1400" dirty="0" smtClean="0"/>
            <a:t>- Arabitol</a:t>
          </a:r>
        </a:p>
        <a:p>
          <a:r>
            <a:rPr lang="es-ES" sz="1400" dirty="0" smtClean="0"/>
            <a:t> - Eritritol</a:t>
          </a:r>
        </a:p>
        <a:p>
          <a:r>
            <a:rPr lang="es-ES" sz="1400" dirty="0" smtClean="0"/>
            <a:t>- Sorbitol</a:t>
          </a:r>
          <a:endParaRPr lang="es-ES" sz="1400" dirty="0"/>
        </a:p>
      </dgm:t>
    </dgm:pt>
    <dgm:pt modelId="{B26EA740-8B0A-40AA-86AC-46B02B5569E2}" type="parTrans" cxnId="{F458509C-851D-4FCC-A3E0-9C5540922F8F}">
      <dgm:prSet/>
      <dgm:spPr/>
      <dgm:t>
        <a:bodyPr/>
        <a:lstStyle/>
        <a:p>
          <a:endParaRPr lang="es-ES" dirty="0"/>
        </a:p>
      </dgm:t>
    </dgm:pt>
    <dgm:pt modelId="{6F5AE88C-CE33-43DA-A0B3-B31F51598FBF}" type="sibTrans" cxnId="{F458509C-851D-4FCC-A3E0-9C5540922F8F}">
      <dgm:prSet/>
      <dgm:spPr/>
      <dgm:t>
        <a:bodyPr/>
        <a:lstStyle/>
        <a:p>
          <a:endParaRPr lang="es-ES"/>
        </a:p>
      </dgm:t>
    </dgm:pt>
    <dgm:pt modelId="{D1DA222F-4329-41A7-BC45-080272EE4D81}" type="pres">
      <dgm:prSet presAssocID="{CE56CB03-C307-46B0-B350-8E56FED151A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9538C93-76B3-4F5E-BD5B-CA3402D6CC8C}" type="pres">
      <dgm:prSet presAssocID="{148D6F6D-D814-45AF-AC2F-23EFCD7BD1EC}" presName="hierRoot1" presStyleCnt="0"/>
      <dgm:spPr/>
      <dgm:t>
        <a:bodyPr/>
        <a:lstStyle/>
        <a:p>
          <a:endParaRPr lang="es-ES"/>
        </a:p>
      </dgm:t>
    </dgm:pt>
    <dgm:pt modelId="{CAF0F7FB-D3F4-437D-9724-8A6ECA3928B8}" type="pres">
      <dgm:prSet presAssocID="{148D6F6D-D814-45AF-AC2F-23EFCD7BD1EC}" presName="composite" presStyleCnt="0"/>
      <dgm:spPr/>
      <dgm:t>
        <a:bodyPr/>
        <a:lstStyle/>
        <a:p>
          <a:endParaRPr lang="es-ES"/>
        </a:p>
      </dgm:t>
    </dgm:pt>
    <dgm:pt modelId="{8A9DE49B-709A-471D-9553-04B83BF2AB90}" type="pres">
      <dgm:prSet presAssocID="{148D6F6D-D814-45AF-AC2F-23EFCD7BD1EC}" presName="background" presStyleLbl="node0" presStyleIdx="0" presStyleCnt="1"/>
      <dgm:spPr/>
      <dgm:t>
        <a:bodyPr/>
        <a:lstStyle/>
        <a:p>
          <a:endParaRPr lang="es-ES"/>
        </a:p>
      </dgm:t>
    </dgm:pt>
    <dgm:pt modelId="{1ABF5195-00D3-4E8A-AD98-3C565A861C7E}" type="pres">
      <dgm:prSet presAssocID="{148D6F6D-D814-45AF-AC2F-23EFCD7BD1EC}" presName="text" presStyleLbl="fgAcc0" presStyleIdx="0" presStyleCnt="1" custLinFactNeighborX="-731" custLinFactNeighborY="4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8C53FD-27AB-459F-9591-B34EECE3D2D1}" type="pres">
      <dgm:prSet presAssocID="{148D6F6D-D814-45AF-AC2F-23EFCD7BD1EC}" presName="hierChild2" presStyleCnt="0"/>
      <dgm:spPr/>
      <dgm:t>
        <a:bodyPr/>
        <a:lstStyle/>
        <a:p>
          <a:endParaRPr lang="es-ES"/>
        </a:p>
      </dgm:t>
    </dgm:pt>
    <dgm:pt modelId="{CE4AE08A-4069-4B34-AB4C-F781EB165432}" type="pres">
      <dgm:prSet presAssocID="{285DF646-0764-4D6F-A657-B797ED25C000}" presName="Name10" presStyleLbl="parChTrans1D2" presStyleIdx="0" presStyleCnt="3"/>
      <dgm:spPr/>
      <dgm:t>
        <a:bodyPr/>
        <a:lstStyle/>
        <a:p>
          <a:endParaRPr lang="es-ES"/>
        </a:p>
      </dgm:t>
    </dgm:pt>
    <dgm:pt modelId="{FB7A9515-DB5D-43E5-972B-A15C29284697}" type="pres">
      <dgm:prSet presAssocID="{A98A9AA5-18DA-4719-B5B3-4168E5DFF8C0}" presName="hierRoot2" presStyleCnt="0"/>
      <dgm:spPr/>
      <dgm:t>
        <a:bodyPr/>
        <a:lstStyle/>
        <a:p>
          <a:endParaRPr lang="es-ES"/>
        </a:p>
      </dgm:t>
    </dgm:pt>
    <dgm:pt modelId="{8A8CAAFE-B41C-4317-9EA9-7301F6B1326A}" type="pres">
      <dgm:prSet presAssocID="{A98A9AA5-18DA-4719-B5B3-4168E5DFF8C0}" presName="composite2" presStyleCnt="0"/>
      <dgm:spPr/>
      <dgm:t>
        <a:bodyPr/>
        <a:lstStyle/>
        <a:p>
          <a:endParaRPr lang="es-ES"/>
        </a:p>
      </dgm:t>
    </dgm:pt>
    <dgm:pt modelId="{9320FC8C-764C-4685-A9DD-6AF26E443ED1}" type="pres">
      <dgm:prSet presAssocID="{A98A9AA5-18DA-4719-B5B3-4168E5DFF8C0}" presName="background2" presStyleLbl="node2" presStyleIdx="0" presStyleCnt="3"/>
      <dgm:spPr/>
      <dgm:t>
        <a:bodyPr/>
        <a:lstStyle/>
        <a:p>
          <a:endParaRPr lang="es-ES"/>
        </a:p>
      </dgm:t>
    </dgm:pt>
    <dgm:pt modelId="{38AFF08C-94C6-4004-835D-48711C73809C}" type="pres">
      <dgm:prSet presAssocID="{A98A9AA5-18DA-4719-B5B3-4168E5DFF8C0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1E6FC2F-CF69-4C9A-94BD-31907552E6C2}" type="pres">
      <dgm:prSet presAssocID="{A98A9AA5-18DA-4719-B5B3-4168E5DFF8C0}" presName="hierChild3" presStyleCnt="0"/>
      <dgm:spPr/>
      <dgm:t>
        <a:bodyPr/>
        <a:lstStyle/>
        <a:p>
          <a:endParaRPr lang="es-ES"/>
        </a:p>
      </dgm:t>
    </dgm:pt>
    <dgm:pt modelId="{3F9C619B-78B4-4771-A737-9F35299AA560}" type="pres">
      <dgm:prSet presAssocID="{FB7D9266-0405-40FF-8016-0EE45D4670C3}" presName="Name17" presStyleLbl="parChTrans1D3" presStyleIdx="0" presStyleCnt="4"/>
      <dgm:spPr/>
      <dgm:t>
        <a:bodyPr/>
        <a:lstStyle/>
        <a:p>
          <a:endParaRPr lang="es-ES"/>
        </a:p>
      </dgm:t>
    </dgm:pt>
    <dgm:pt modelId="{2CB7132A-96C5-4425-8D2E-15A3A71E834D}" type="pres">
      <dgm:prSet presAssocID="{FC420262-3066-4456-9AED-14249AC1DCE3}" presName="hierRoot3" presStyleCnt="0"/>
      <dgm:spPr/>
      <dgm:t>
        <a:bodyPr/>
        <a:lstStyle/>
        <a:p>
          <a:endParaRPr lang="es-ES"/>
        </a:p>
      </dgm:t>
    </dgm:pt>
    <dgm:pt modelId="{79716354-B2C6-4B3B-912A-AF2E684680D0}" type="pres">
      <dgm:prSet presAssocID="{FC420262-3066-4456-9AED-14249AC1DCE3}" presName="composite3" presStyleCnt="0"/>
      <dgm:spPr/>
      <dgm:t>
        <a:bodyPr/>
        <a:lstStyle/>
        <a:p>
          <a:endParaRPr lang="es-ES"/>
        </a:p>
      </dgm:t>
    </dgm:pt>
    <dgm:pt modelId="{3AA57254-DB5B-4126-BB9D-9FE159BB30C0}" type="pres">
      <dgm:prSet presAssocID="{FC420262-3066-4456-9AED-14249AC1DCE3}" presName="background3" presStyleLbl="node3" presStyleIdx="0" presStyleCnt="4"/>
      <dgm:spPr/>
      <dgm:t>
        <a:bodyPr/>
        <a:lstStyle/>
        <a:p>
          <a:endParaRPr lang="es-ES"/>
        </a:p>
      </dgm:t>
    </dgm:pt>
    <dgm:pt modelId="{4ADE9FEB-5126-43F2-AEBD-319A26D82E22}" type="pres">
      <dgm:prSet presAssocID="{FC420262-3066-4456-9AED-14249AC1DCE3}" presName="text3" presStyleLbl="fgAcc3" presStyleIdx="0" presStyleCnt="4" custScaleX="104105" custScaleY="112475" custLinFactNeighborX="-1479" custLinFactNeighborY="-20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E8EB3A4-84EB-4D60-B544-D834B587ECE3}" type="pres">
      <dgm:prSet presAssocID="{FC420262-3066-4456-9AED-14249AC1DCE3}" presName="hierChild4" presStyleCnt="0"/>
      <dgm:spPr/>
      <dgm:t>
        <a:bodyPr/>
        <a:lstStyle/>
        <a:p>
          <a:endParaRPr lang="es-ES"/>
        </a:p>
      </dgm:t>
    </dgm:pt>
    <dgm:pt modelId="{D7433D6E-A338-4477-BD34-5D7C6686FF34}" type="pres">
      <dgm:prSet presAssocID="{B8792026-F0F8-48DC-BAC5-E23E993B7F0E}" presName="Name17" presStyleLbl="parChTrans1D3" presStyleIdx="1" presStyleCnt="4"/>
      <dgm:spPr/>
      <dgm:t>
        <a:bodyPr/>
        <a:lstStyle/>
        <a:p>
          <a:endParaRPr lang="es-ES"/>
        </a:p>
      </dgm:t>
    </dgm:pt>
    <dgm:pt modelId="{2B8BDAA7-5B6B-409E-B946-FA35ED26A25E}" type="pres">
      <dgm:prSet presAssocID="{58831F24-CB34-4BD3-BB09-B0922B5794F6}" presName="hierRoot3" presStyleCnt="0"/>
      <dgm:spPr/>
      <dgm:t>
        <a:bodyPr/>
        <a:lstStyle/>
        <a:p>
          <a:endParaRPr lang="es-ES"/>
        </a:p>
      </dgm:t>
    </dgm:pt>
    <dgm:pt modelId="{764EDEBA-3CD9-41D1-98F7-333DBEFADB77}" type="pres">
      <dgm:prSet presAssocID="{58831F24-CB34-4BD3-BB09-B0922B5794F6}" presName="composite3" presStyleCnt="0"/>
      <dgm:spPr/>
      <dgm:t>
        <a:bodyPr/>
        <a:lstStyle/>
        <a:p>
          <a:endParaRPr lang="es-ES"/>
        </a:p>
      </dgm:t>
    </dgm:pt>
    <dgm:pt modelId="{EBAD690B-FAF0-4EB9-A530-4FD69C114346}" type="pres">
      <dgm:prSet presAssocID="{58831F24-CB34-4BD3-BB09-B0922B5794F6}" presName="background3" presStyleLbl="node3" presStyleIdx="1" presStyleCnt="4"/>
      <dgm:spPr/>
      <dgm:t>
        <a:bodyPr/>
        <a:lstStyle/>
        <a:p>
          <a:endParaRPr lang="es-ES"/>
        </a:p>
      </dgm:t>
    </dgm:pt>
    <dgm:pt modelId="{00590352-007A-48A5-9870-F11477F62220}" type="pres">
      <dgm:prSet presAssocID="{58831F24-CB34-4BD3-BB09-B0922B5794F6}" presName="text3" presStyleLbl="fgAcc3" presStyleIdx="1" presStyleCnt="4" custScaleX="103168" custScaleY="1060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FB3631-E90B-40E2-96B5-3BB6FC57FC72}" type="pres">
      <dgm:prSet presAssocID="{58831F24-CB34-4BD3-BB09-B0922B5794F6}" presName="hierChild4" presStyleCnt="0"/>
      <dgm:spPr/>
      <dgm:t>
        <a:bodyPr/>
        <a:lstStyle/>
        <a:p>
          <a:endParaRPr lang="es-ES"/>
        </a:p>
      </dgm:t>
    </dgm:pt>
    <dgm:pt modelId="{2FEA3573-C7A8-4DA2-ABA5-94B7A45EB641}" type="pres">
      <dgm:prSet presAssocID="{0DF53F7F-17C2-496F-A0A7-3D1772B164B6}" presName="Name10" presStyleLbl="parChTrans1D2" presStyleIdx="1" presStyleCnt="3"/>
      <dgm:spPr/>
      <dgm:t>
        <a:bodyPr/>
        <a:lstStyle/>
        <a:p>
          <a:endParaRPr lang="es-ES"/>
        </a:p>
      </dgm:t>
    </dgm:pt>
    <dgm:pt modelId="{4870F39B-3744-40F8-8D2F-660EE9A362CA}" type="pres">
      <dgm:prSet presAssocID="{2ACDBAB8-3B0C-4FBF-A048-3ED91AF9638D}" presName="hierRoot2" presStyleCnt="0"/>
      <dgm:spPr/>
      <dgm:t>
        <a:bodyPr/>
        <a:lstStyle/>
        <a:p>
          <a:endParaRPr lang="es-ES"/>
        </a:p>
      </dgm:t>
    </dgm:pt>
    <dgm:pt modelId="{C164963C-6B30-4988-9AE4-EBF2A08CA843}" type="pres">
      <dgm:prSet presAssocID="{2ACDBAB8-3B0C-4FBF-A048-3ED91AF9638D}" presName="composite2" presStyleCnt="0"/>
      <dgm:spPr/>
      <dgm:t>
        <a:bodyPr/>
        <a:lstStyle/>
        <a:p>
          <a:endParaRPr lang="es-ES"/>
        </a:p>
      </dgm:t>
    </dgm:pt>
    <dgm:pt modelId="{B715DEF8-606E-4C3F-A98C-8DEFF2C00C76}" type="pres">
      <dgm:prSet presAssocID="{2ACDBAB8-3B0C-4FBF-A048-3ED91AF9638D}" presName="background2" presStyleLbl="node2" presStyleIdx="1" presStyleCnt="3"/>
      <dgm:spPr/>
      <dgm:t>
        <a:bodyPr/>
        <a:lstStyle/>
        <a:p>
          <a:endParaRPr lang="es-ES"/>
        </a:p>
      </dgm:t>
    </dgm:pt>
    <dgm:pt modelId="{A8FCE32F-3595-4199-A73A-DE3F6A921C2F}" type="pres">
      <dgm:prSet presAssocID="{2ACDBAB8-3B0C-4FBF-A048-3ED91AF9638D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8BB1EB-8B60-4E33-A87F-C970634EAF81}" type="pres">
      <dgm:prSet presAssocID="{2ACDBAB8-3B0C-4FBF-A048-3ED91AF9638D}" presName="hierChild3" presStyleCnt="0"/>
      <dgm:spPr/>
      <dgm:t>
        <a:bodyPr/>
        <a:lstStyle/>
        <a:p>
          <a:endParaRPr lang="es-ES"/>
        </a:p>
      </dgm:t>
    </dgm:pt>
    <dgm:pt modelId="{566F6DA6-B5E3-4FF0-819C-86E9ADEC5E57}" type="pres">
      <dgm:prSet presAssocID="{B26EA740-8B0A-40AA-86AC-46B02B5569E2}" presName="Name17" presStyleLbl="parChTrans1D3" presStyleIdx="2" presStyleCnt="4"/>
      <dgm:spPr/>
      <dgm:t>
        <a:bodyPr/>
        <a:lstStyle/>
        <a:p>
          <a:endParaRPr lang="es-ES"/>
        </a:p>
      </dgm:t>
    </dgm:pt>
    <dgm:pt modelId="{A84BD4CE-AF36-4546-AEAA-3874028ED639}" type="pres">
      <dgm:prSet presAssocID="{2944BBC2-00C8-49FA-80A9-553B4FB73686}" presName="hierRoot3" presStyleCnt="0"/>
      <dgm:spPr/>
      <dgm:t>
        <a:bodyPr/>
        <a:lstStyle/>
        <a:p>
          <a:endParaRPr lang="es-ES"/>
        </a:p>
      </dgm:t>
    </dgm:pt>
    <dgm:pt modelId="{E63030D2-615A-413C-955B-DE8CCF54E6AA}" type="pres">
      <dgm:prSet presAssocID="{2944BBC2-00C8-49FA-80A9-553B4FB73686}" presName="composite3" presStyleCnt="0"/>
      <dgm:spPr/>
      <dgm:t>
        <a:bodyPr/>
        <a:lstStyle/>
        <a:p>
          <a:endParaRPr lang="es-ES"/>
        </a:p>
      </dgm:t>
    </dgm:pt>
    <dgm:pt modelId="{141EA675-427D-4CA8-9D8F-B776366D6703}" type="pres">
      <dgm:prSet presAssocID="{2944BBC2-00C8-49FA-80A9-553B4FB73686}" presName="background3" presStyleLbl="node3" presStyleIdx="2" presStyleCnt="4"/>
      <dgm:spPr/>
      <dgm:t>
        <a:bodyPr/>
        <a:lstStyle/>
        <a:p>
          <a:endParaRPr lang="es-ES"/>
        </a:p>
      </dgm:t>
    </dgm:pt>
    <dgm:pt modelId="{14163F49-A969-4DE6-BD2B-3CE1BF1E78CE}" type="pres">
      <dgm:prSet presAssocID="{2944BBC2-00C8-49FA-80A9-553B4FB73686}" presName="text3" presStyleLbl="fgAcc3" presStyleIdx="2" presStyleCnt="4" custScaleX="113105" custScaleY="144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E4F8D5-4BCA-4574-BF83-C44195A12654}" type="pres">
      <dgm:prSet presAssocID="{2944BBC2-00C8-49FA-80A9-553B4FB73686}" presName="hierChild4" presStyleCnt="0"/>
      <dgm:spPr/>
      <dgm:t>
        <a:bodyPr/>
        <a:lstStyle/>
        <a:p>
          <a:endParaRPr lang="es-ES"/>
        </a:p>
      </dgm:t>
    </dgm:pt>
    <dgm:pt modelId="{1001D365-8E94-4F1E-BC30-B930D7423F47}" type="pres">
      <dgm:prSet presAssocID="{961FD8B9-4629-43FD-A2C7-7F75A910C048}" presName="Name10" presStyleLbl="parChTrans1D2" presStyleIdx="2" presStyleCnt="3"/>
      <dgm:spPr/>
      <dgm:t>
        <a:bodyPr/>
        <a:lstStyle/>
        <a:p>
          <a:endParaRPr lang="es-ES"/>
        </a:p>
      </dgm:t>
    </dgm:pt>
    <dgm:pt modelId="{8BEBFD00-2A6C-4345-B5EE-91803C982F45}" type="pres">
      <dgm:prSet presAssocID="{94ECEE46-557E-45F3-8A60-BE9D4517E348}" presName="hierRoot2" presStyleCnt="0"/>
      <dgm:spPr/>
      <dgm:t>
        <a:bodyPr/>
        <a:lstStyle/>
        <a:p>
          <a:endParaRPr lang="es-ES"/>
        </a:p>
      </dgm:t>
    </dgm:pt>
    <dgm:pt modelId="{BEE8381D-2B77-4F92-B304-E0A0A02BFD72}" type="pres">
      <dgm:prSet presAssocID="{94ECEE46-557E-45F3-8A60-BE9D4517E348}" presName="composite2" presStyleCnt="0"/>
      <dgm:spPr/>
      <dgm:t>
        <a:bodyPr/>
        <a:lstStyle/>
        <a:p>
          <a:endParaRPr lang="es-ES"/>
        </a:p>
      </dgm:t>
    </dgm:pt>
    <dgm:pt modelId="{F670A23F-BA6F-4812-ABC9-8BC4BF88A6D7}" type="pres">
      <dgm:prSet presAssocID="{94ECEE46-557E-45F3-8A60-BE9D4517E348}" presName="background2" presStyleLbl="node2" presStyleIdx="2" presStyleCnt="3"/>
      <dgm:spPr/>
      <dgm:t>
        <a:bodyPr/>
        <a:lstStyle/>
        <a:p>
          <a:endParaRPr lang="es-ES"/>
        </a:p>
      </dgm:t>
    </dgm:pt>
    <dgm:pt modelId="{6C9FFFE3-48F7-4EF8-900A-C14D90F24AE1}" type="pres">
      <dgm:prSet presAssocID="{94ECEE46-557E-45F3-8A60-BE9D4517E348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EB0E38-337A-469A-B30C-044170CFC46F}" type="pres">
      <dgm:prSet presAssocID="{94ECEE46-557E-45F3-8A60-BE9D4517E348}" presName="hierChild3" presStyleCnt="0"/>
      <dgm:spPr/>
      <dgm:t>
        <a:bodyPr/>
        <a:lstStyle/>
        <a:p>
          <a:endParaRPr lang="es-ES"/>
        </a:p>
      </dgm:t>
    </dgm:pt>
    <dgm:pt modelId="{CE49FC2D-837C-4D1D-A756-63D45A22B58C}" type="pres">
      <dgm:prSet presAssocID="{851DAC2E-0048-40DD-8EA7-E756EEE54C1E}" presName="Name17" presStyleLbl="parChTrans1D3" presStyleIdx="3" presStyleCnt="4"/>
      <dgm:spPr/>
      <dgm:t>
        <a:bodyPr/>
        <a:lstStyle/>
        <a:p>
          <a:endParaRPr lang="es-ES"/>
        </a:p>
      </dgm:t>
    </dgm:pt>
    <dgm:pt modelId="{7BCB43BD-175D-45B0-97E6-881E4F815F7B}" type="pres">
      <dgm:prSet presAssocID="{376E1FD9-2838-40B9-8997-973F8C39723C}" presName="hierRoot3" presStyleCnt="0"/>
      <dgm:spPr/>
      <dgm:t>
        <a:bodyPr/>
        <a:lstStyle/>
        <a:p>
          <a:endParaRPr lang="es-ES"/>
        </a:p>
      </dgm:t>
    </dgm:pt>
    <dgm:pt modelId="{BD944AA7-7A68-4580-AC45-30F401552E59}" type="pres">
      <dgm:prSet presAssocID="{376E1FD9-2838-40B9-8997-973F8C39723C}" presName="composite3" presStyleCnt="0"/>
      <dgm:spPr/>
      <dgm:t>
        <a:bodyPr/>
        <a:lstStyle/>
        <a:p>
          <a:endParaRPr lang="es-ES"/>
        </a:p>
      </dgm:t>
    </dgm:pt>
    <dgm:pt modelId="{CBDE2C4C-4B83-4F10-9049-5F4482D7E783}" type="pres">
      <dgm:prSet presAssocID="{376E1FD9-2838-40B9-8997-973F8C39723C}" presName="background3" presStyleLbl="node3" presStyleIdx="3" presStyleCnt="4"/>
      <dgm:spPr/>
      <dgm:t>
        <a:bodyPr/>
        <a:lstStyle/>
        <a:p>
          <a:endParaRPr lang="es-ES"/>
        </a:p>
      </dgm:t>
    </dgm:pt>
    <dgm:pt modelId="{872222EC-EBE3-4DD4-8A11-A5792CCF381D}" type="pres">
      <dgm:prSet presAssocID="{376E1FD9-2838-40B9-8997-973F8C39723C}" presName="text3" presStyleLbl="fgAcc3" presStyleIdx="3" presStyleCnt="4" custScaleX="100323" custScaleY="1450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91DB21-9F1A-4390-91C1-8664CC8E7A16}" type="pres">
      <dgm:prSet presAssocID="{376E1FD9-2838-40B9-8997-973F8C39723C}" presName="hierChild4" presStyleCnt="0"/>
      <dgm:spPr/>
      <dgm:t>
        <a:bodyPr/>
        <a:lstStyle/>
        <a:p>
          <a:endParaRPr lang="es-ES"/>
        </a:p>
      </dgm:t>
    </dgm:pt>
  </dgm:ptLst>
  <dgm:cxnLst>
    <dgm:cxn modelId="{57357E9A-8D28-43AB-9112-C6CAF0B5CFF9}" type="presOf" srcId="{CE56CB03-C307-46B0-B350-8E56FED151AF}" destId="{D1DA222F-4329-41A7-BC45-080272EE4D81}" srcOrd="0" destOrd="0" presId="urn:microsoft.com/office/officeart/2005/8/layout/hierarchy1"/>
    <dgm:cxn modelId="{F8277D38-0727-437F-872F-0AC6D60907CA}" type="presOf" srcId="{961FD8B9-4629-43FD-A2C7-7F75A910C048}" destId="{1001D365-8E94-4F1E-BC30-B930D7423F47}" srcOrd="0" destOrd="0" presId="urn:microsoft.com/office/officeart/2005/8/layout/hierarchy1"/>
    <dgm:cxn modelId="{5170108E-47DF-47CD-BD2A-B8A8BACAC9E2}" type="presOf" srcId="{94ECEE46-557E-45F3-8A60-BE9D4517E348}" destId="{6C9FFFE3-48F7-4EF8-900A-C14D90F24AE1}" srcOrd="0" destOrd="0" presId="urn:microsoft.com/office/officeart/2005/8/layout/hierarchy1"/>
    <dgm:cxn modelId="{F458509C-851D-4FCC-A3E0-9C5540922F8F}" srcId="{2ACDBAB8-3B0C-4FBF-A048-3ED91AF9638D}" destId="{2944BBC2-00C8-49FA-80A9-553B4FB73686}" srcOrd="0" destOrd="0" parTransId="{B26EA740-8B0A-40AA-86AC-46B02B5569E2}" sibTransId="{6F5AE88C-CE33-43DA-A0B3-B31F51598FBF}"/>
    <dgm:cxn modelId="{3BAEEC87-F6B8-4BE7-825A-315D090CC0DA}" type="presOf" srcId="{FB7D9266-0405-40FF-8016-0EE45D4670C3}" destId="{3F9C619B-78B4-4771-A737-9F35299AA560}" srcOrd="0" destOrd="0" presId="urn:microsoft.com/office/officeart/2005/8/layout/hierarchy1"/>
    <dgm:cxn modelId="{1386E694-04A3-4E56-8D86-4E4B90F93AB9}" type="presOf" srcId="{2ACDBAB8-3B0C-4FBF-A048-3ED91AF9638D}" destId="{A8FCE32F-3595-4199-A73A-DE3F6A921C2F}" srcOrd="0" destOrd="0" presId="urn:microsoft.com/office/officeart/2005/8/layout/hierarchy1"/>
    <dgm:cxn modelId="{B5D08DE1-FD53-4CE5-8489-975D710AF57E}" type="presOf" srcId="{148D6F6D-D814-45AF-AC2F-23EFCD7BD1EC}" destId="{1ABF5195-00D3-4E8A-AD98-3C565A861C7E}" srcOrd="0" destOrd="0" presId="urn:microsoft.com/office/officeart/2005/8/layout/hierarchy1"/>
    <dgm:cxn modelId="{2DEC3414-E1DC-4305-ACCC-947CB4849257}" srcId="{A98A9AA5-18DA-4719-B5B3-4168E5DFF8C0}" destId="{58831F24-CB34-4BD3-BB09-B0922B5794F6}" srcOrd="1" destOrd="0" parTransId="{B8792026-F0F8-48DC-BAC5-E23E993B7F0E}" sibTransId="{78B47D00-22D2-4F34-940D-CD7A78335AE8}"/>
    <dgm:cxn modelId="{B2711658-EE66-4415-B945-72DC877F6717}" type="presOf" srcId="{58831F24-CB34-4BD3-BB09-B0922B5794F6}" destId="{00590352-007A-48A5-9870-F11477F62220}" srcOrd="0" destOrd="0" presId="urn:microsoft.com/office/officeart/2005/8/layout/hierarchy1"/>
    <dgm:cxn modelId="{56D21009-5879-4634-AB15-D3EF3A979CB2}" type="presOf" srcId="{851DAC2E-0048-40DD-8EA7-E756EEE54C1E}" destId="{CE49FC2D-837C-4D1D-A756-63D45A22B58C}" srcOrd="0" destOrd="0" presId="urn:microsoft.com/office/officeart/2005/8/layout/hierarchy1"/>
    <dgm:cxn modelId="{B1CBBB08-EDA8-4491-A39B-CFCD45013983}" srcId="{CE56CB03-C307-46B0-B350-8E56FED151AF}" destId="{148D6F6D-D814-45AF-AC2F-23EFCD7BD1EC}" srcOrd="0" destOrd="0" parTransId="{21A80B12-41A2-41D2-87FD-40EED57D211E}" sibTransId="{9D34ABEE-595A-4DB2-AFC1-B1E31B25F20A}"/>
    <dgm:cxn modelId="{32363714-3B39-4432-BED5-62F09FFB28DA}" type="presOf" srcId="{A98A9AA5-18DA-4719-B5B3-4168E5DFF8C0}" destId="{38AFF08C-94C6-4004-835D-48711C73809C}" srcOrd="0" destOrd="0" presId="urn:microsoft.com/office/officeart/2005/8/layout/hierarchy1"/>
    <dgm:cxn modelId="{FE712828-2409-4486-A9AD-A22045FBB910}" srcId="{148D6F6D-D814-45AF-AC2F-23EFCD7BD1EC}" destId="{2ACDBAB8-3B0C-4FBF-A048-3ED91AF9638D}" srcOrd="1" destOrd="0" parTransId="{0DF53F7F-17C2-496F-A0A7-3D1772B164B6}" sibTransId="{62280FFE-F8ED-4CB9-A779-A021EA85A623}"/>
    <dgm:cxn modelId="{38019BCA-3143-4522-A006-EC32A7CFB507}" type="presOf" srcId="{285DF646-0764-4D6F-A657-B797ED25C000}" destId="{CE4AE08A-4069-4B34-AB4C-F781EB165432}" srcOrd="0" destOrd="0" presId="urn:microsoft.com/office/officeart/2005/8/layout/hierarchy1"/>
    <dgm:cxn modelId="{453EEA59-997A-41C1-8BA9-0FF06FB58102}" srcId="{148D6F6D-D814-45AF-AC2F-23EFCD7BD1EC}" destId="{94ECEE46-557E-45F3-8A60-BE9D4517E348}" srcOrd="2" destOrd="0" parTransId="{961FD8B9-4629-43FD-A2C7-7F75A910C048}" sibTransId="{686C23BF-670F-4426-9194-8D094898E3CA}"/>
    <dgm:cxn modelId="{1295D5D1-5159-4704-B058-0B5AF5BBEBCE}" type="presOf" srcId="{376E1FD9-2838-40B9-8997-973F8C39723C}" destId="{872222EC-EBE3-4DD4-8A11-A5792CCF381D}" srcOrd="0" destOrd="0" presId="urn:microsoft.com/office/officeart/2005/8/layout/hierarchy1"/>
    <dgm:cxn modelId="{43433579-90D5-47A3-9E63-30937A9FDA95}" type="presOf" srcId="{FC420262-3066-4456-9AED-14249AC1DCE3}" destId="{4ADE9FEB-5126-43F2-AEBD-319A26D82E22}" srcOrd="0" destOrd="0" presId="urn:microsoft.com/office/officeart/2005/8/layout/hierarchy1"/>
    <dgm:cxn modelId="{2BEA8286-9CE9-4B0F-8056-EF0AFC5BAD2B}" type="presOf" srcId="{2944BBC2-00C8-49FA-80A9-553B4FB73686}" destId="{14163F49-A969-4DE6-BD2B-3CE1BF1E78CE}" srcOrd="0" destOrd="0" presId="urn:microsoft.com/office/officeart/2005/8/layout/hierarchy1"/>
    <dgm:cxn modelId="{ABBE0353-DA41-4A07-B460-FD010AEF7642}" type="presOf" srcId="{0DF53F7F-17C2-496F-A0A7-3D1772B164B6}" destId="{2FEA3573-C7A8-4DA2-ABA5-94B7A45EB641}" srcOrd="0" destOrd="0" presId="urn:microsoft.com/office/officeart/2005/8/layout/hierarchy1"/>
    <dgm:cxn modelId="{EB339578-F91F-4CC5-9983-0BF8A948D576}" type="presOf" srcId="{B8792026-F0F8-48DC-BAC5-E23E993B7F0E}" destId="{D7433D6E-A338-4477-BD34-5D7C6686FF34}" srcOrd="0" destOrd="0" presId="urn:microsoft.com/office/officeart/2005/8/layout/hierarchy1"/>
    <dgm:cxn modelId="{C456586D-5234-43C2-B810-F1EBFD4E186A}" type="presOf" srcId="{B26EA740-8B0A-40AA-86AC-46B02B5569E2}" destId="{566F6DA6-B5E3-4FF0-819C-86E9ADEC5E57}" srcOrd="0" destOrd="0" presId="urn:microsoft.com/office/officeart/2005/8/layout/hierarchy1"/>
    <dgm:cxn modelId="{CC59FF9A-FD5A-4B9F-A422-A60FD7EC72F1}" srcId="{A98A9AA5-18DA-4719-B5B3-4168E5DFF8C0}" destId="{FC420262-3066-4456-9AED-14249AC1DCE3}" srcOrd="0" destOrd="0" parTransId="{FB7D9266-0405-40FF-8016-0EE45D4670C3}" sibTransId="{25E62F85-53C1-4E9E-A5F7-11D0586D5594}"/>
    <dgm:cxn modelId="{95F76D68-34BF-4C36-B586-E40D08C8FC2B}" srcId="{94ECEE46-557E-45F3-8A60-BE9D4517E348}" destId="{376E1FD9-2838-40B9-8997-973F8C39723C}" srcOrd="0" destOrd="0" parTransId="{851DAC2E-0048-40DD-8EA7-E756EEE54C1E}" sibTransId="{09E67AC6-4500-4EA1-88F8-B88081581FFC}"/>
    <dgm:cxn modelId="{5CCE758E-58A7-4592-938D-E5EE1D41167B}" srcId="{148D6F6D-D814-45AF-AC2F-23EFCD7BD1EC}" destId="{A98A9AA5-18DA-4719-B5B3-4168E5DFF8C0}" srcOrd="0" destOrd="0" parTransId="{285DF646-0764-4D6F-A657-B797ED25C000}" sibTransId="{132BB9BB-9654-464C-9F7C-C712D3C6AC76}"/>
    <dgm:cxn modelId="{3CD354F3-61A7-4EAE-96D7-1174C9B8C373}" type="presParOf" srcId="{D1DA222F-4329-41A7-BC45-080272EE4D81}" destId="{89538C93-76B3-4F5E-BD5B-CA3402D6CC8C}" srcOrd="0" destOrd="0" presId="urn:microsoft.com/office/officeart/2005/8/layout/hierarchy1"/>
    <dgm:cxn modelId="{A6B30BDF-FA43-40B8-99D0-37841810C1BE}" type="presParOf" srcId="{89538C93-76B3-4F5E-BD5B-CA3402D6CC8C}" destId="{CAF0F7FB-D3F4-437D-9724-8A6ECA3928B8}" srcOrd="0" destOrd="0" presId="urn:microsoft.com/office/officeart/2005/8/layout/hierarchy1"/>
    <dgm:cxn modelId="{732DB26C-1686-4418-91A0-D20E19783C8C}" type="presParOf" srcId="{CAF0F7FB-D3F4-437D-9724-8A6ECA3928B8}" destId="{8A9DE49B-709A-471D-9553-04B83BF2AB90}" srcOrd="0" destOrd="0" presId="urn:microsoft.com/office/officeart/2005/8/layout/hierarchy1"/>
    <dgm:cxn modelId="{566D2FCC-8D82-4AD9-8B10-5EF5A37C10BD}" type="presParOf" srcId="{CAF0F7FB-D3F4-437D-9724-8A6ECA3928B8}" destId="{1ABF5195-00D3-4E8A-AD98-3C565A861C7E}" srcOrd="1" destOrd="0" presId="urn:microsoft.com/office/officeart/2005/8/layout/hierarchy1"/>
    <dgm:cxn modelId="{F7BC5E11-91C1-4AD7-927B-A12C9D75D1C6}" type="presParOf" srcId="{89538C93-76B3-4F5E-BD5B-CA3402D6CC8C}" destId="{678C53FD-27AB-459F-9591-B34EECE3D2D1}" srcOrd="1" destOrd="0" presId="urn:microsoft.com/office/officeart/2005/8/layout/hierarchy1"/>
    <dgm:cxn modelId="{BD1AC00F-66CF-4244-B227-5A5FF3352153}" type="presParOf" srcId="{678C53FD-27AB-459F-9591-B34EECE3D2D1}" destId="{CE4AE08A-4069-4B34-AB4C-F781EB165432}" srcOrd="0" destOrd="0" presId="urn:microsoft.com/office/officeart/2005/8/layout/hierarchy1"/>
    <dgm:cxn modelId="{C7605DF0-C8AE-45CA-B1E5-1B63FD803087}" type="presParOf" srcId="{678C53FD-27AB-459F-9591-B34EECE3D2D1}" destId="{FB7A9515-DB5D-43E5-972B-A15C29284697}" srcOrd="1" destOrd="0" presId="urn:microsoft.com/office/officeart/2005/8/layout/hierarchy1"/>
    <dgm:cxn modelId="{E1B8F382-E51F-41F4-A9CB-E66AB9BE4E40}" type="presParOf" srcId="{FB7A9515-DB5D-43E5-972B-A15C29284697}" destId="{8A8CAAFE-B41C-4317-9EA9-7301F6B1326A}" srcOrd="0" destOrd="0" presId="urn:microsoft.com/office/officeart/2005/8/layout/hierarchy1"/>
    <dgm:cxn modelId="{0D63E531-A578-4374-A9A8-F5590A1E20E3}" type="presParOf" srcId="{8A8CAAFE-B41C-4317-9EA9-7301F6B1326A}" destId="{9320FC8C-764C-4685-A9DD-6AF26E443ED1}" srcOrd="0" destOrd="0" presId="urn:microsoft.com/office/officeart/2005/8/layout/hierarchy1"/>
    <dgm:cxn modelId="{CA12EE3F-E237-4647-B36C-CA5440AF2993}" type="presParOf" srcId="{8A8CAAFE-B41C-4317-9EA9-7301F6B1326A}" destId="{38AFF08C-94C6-4004-835D-48711C73809C}" srcOrd="1" destOrd="0" presId="urn:microsoft.com/office/officeart/2005/8/layout/hierarchy1"/>
    <dgm:cxn modelId="{BD7279EF-CE5F-478F-ABD3-F3E5790185F5}" type="presParOf" srcId="{FB7A9515-DB5D-43E5-972B-A15C29284697}" destId="{01E6FC2F-CF69-4C9A-94BD-31907552E6C2}" srcOrd="1" destOrd="0" presId="urn:microsoft.com/office/officeart/2005/8/layout/hierarchy1"/>
    <dgm:cxn modelId="{D1F2A844-319B-4B45-AE28-7FD3D3B508A4}" type="presParOf" srcId="{01E6FC2F-CF69-4C9A-94BD-31907552E6C2}" destId="{3F9C619B-78B4-4771-A737-9F35299AA560}" srcOrd="0" destOrd="0" presId="urn:microsoft.com/office/officeart/2005/8/layout/hierarchy1"/>
    <dgm:cxn modelId="{50494160-2610-4C16-B388-FF79F27C19AA}" type="presParOf" srcId="{01E6FC2F-CF69-4C9A-94BD-31907552E6C2}" destId="{2CB7132A-96C5-4425-8D2E-15A3A71E834D}" srcOrd="1" destOrd="0" presId="urn:microsoft.com/office/officeart/2005/8/layout/hierarchy1"/>
    <dgm:cxn modelId="{22FBE396-9BBC-4092-88DF-1AF30E9A175A}" type="presParOf" srcId="{2CB7132A-96C5-4425-8D2E-15A3A71E834D}" destId="{79716354-B2C6-4B3B-912A-AF2E684680D0}" srcOrd="0" destOrd="0" presId="urn:microsoft.com/office/officeart/2005/8/layout/hierarchy1"/>
    <dgm:cxn modelId="{03B4C989-C2D4-4674-A1D4-5BDE1A486041}" type="presParOf" srcId="{79716354-B2C6-4B3B-912A-AF2E684680D0}" destId="{3AA57254-DB5B-4126-BB9D-9FE159BB30C0}" srcOrd="0" destOrd="0" presId="urn:microsoft.com/office/officeart/2005/8/layout/hierarchy1"/>
    <dgm:cxn modelId="{E86D45B4-6307-429D-AA2A-BCB9F53B9386}" type="presParOf" srcId="{79716354-B2C6-4B3B-912A-AF2E684680D0}" destId="{4ADE9FEB-5126-43F2-AEBD-319A26D82E22}" srcOrd="1" destOrd="0" presId="urn:microsoft.com/office/officeart/2005/8/layout/hierarchy1"/>
    <dgm:cxn modelId="{843ED527-1403-4D68-8871-E32442CF9EB7}" type="presParOf" srcId="{2CB7132A-96C5-4425-8D2E-15A3A71E834D}" destId="{3E8EB3A4-84EB-4D60-B544-D834B587ECE3}" srcOrd="1" destOrd="0" presId="urn:microsoft.com/office/officeart/2005/8/layout/hierarchy1"/>
    <dgm:cxn modelId="{44C83999-E9FC-417C-A96D-D26396E0A399}" type="presParOf" srcId="{01E6FC2F-CF69-4C9A-94BD-31907552E6C2}" destId="{D7433D6E-A338-4477-BD34-5D7C6686FF34}" srcOrd="2" destOrd="0" presId="urn:microsoft.com/office/officeart/2005/8/layout/hierarchy1"/>
    <dgm:cxn modelId="{244B1F7D-C8C4-4D6A-A0CD-460761FF8B94}" type="presParOf" srcId="{01E6FC2F-CF69-4C9A-94BD-31907552E6C2}" destId="{2B8BDAA7-5B6B-409E-B946-FA35ED26A25E}" srcOrd="3" destOrd="0" presId="urn:microsoft.com/office/officeart/2005/8/layout/hierarchy1"/>
    <dgm:cxn modelId="{6B1A1A07-DE7A-431E-ADC2-7A9F5C556E0D}" type="presParOf" srcId="{2B8BDAA7-5B6B-409E-B946-FA35ED26A25E}" destId="{764EDEBA-3CD9-41D1-98F7-333DBEFADB77}" srcOrd="0" destOrd="0" presId="urn:microsoft.com/office/officeart/2005/8/layout/hierarchy1"/>
    <dgm:cxn modelId="{CE55D627-7B9C-470B-87F7-EC5CC17E0C1E}" type="presParOf" srcId="{764EDEBA-3CD9-41D1-98F7-333DBEFADB77}" destId="{EBAD690B-FAF0-4EB9-A530-4FD69C114346}" srcOrd="0" destOrd="0" presId="urn:microsoft.com/office/officeart/2005/8/layout/hierarchy1"/>
    <dgm:cxn modelId="{FB3BB95B-6C61-486E-94F6-D810D47D002B}" type="presParOf" srcId="{764EDEBA-3CD9-41D1-98F7-333DBEFADB77}" destId="{00590352-007A-48A5-9870-F11477F62220}" srcOrd="1" destOrd="0" presId="urn:microsoft.com/office/officeart/2005/8/layout/hierarchy1"/>
    <dgm:cxn modelId="{3505B314-1E4E-4B07-9FEA-B99477684BDA}" type="presParOf" srcId="{2B8BDAA7-5B6B-409E-B946-FA35ED26A25E}" destId="{AEFB3631-E90B-40E2-96B5-3BB6FC57FC72}" srcOrd="1" destOrd="0" presId="urn:microsoft.com/office/officeart/2005/8/layout/hierarchy1"/>
    <dgm:cxn modelId="{C87DC2F9-73A2-4500-854B-0D82CFE77003}" type="presParOf" srcId="{678C53FD-27AB-459F-9591-B34EECE3D2D1}" destId="{2FEA3573-C7A8-4DA2-ABA5-94B7A45EB641}" srcOrd="2" destOrd="0" presId="urn:microsoft.com/office/officeart/2005/8/layout/hierarchy1"/>
    <dgm:cxn modelId="{C98CAF10-81F8-48AC-9C6C-F4F7925ED3A5}" type="presParOf" srcId="{678C53FD-27AB-459F-9591-B34EECE3D2D1}" destId="{4870F39B-3744-40F8-8D2F-660EE9A362CA}" srcOrd="3" destOrd="0" presId="urn:microsoft.com/office/officeart/2005/8/layout/hierarchy1"/>
    <dgm:cxn modelId="{72B257D2-6B66-42A0-AD56-D8832E8CA8C4}" type="presParOf" srcId="{4870F39B-3744-40F8-8D2F-660EE9A362CA}" destId="{C164963C-6B30-4988-9AE4-EBF2A08CA843}" srcOrd="0" destOrd="0" presId="urn:microsoft.com/office/officeart/2005/8/layout/hierarchy1"/>
    <dgm:cxn modelId="{BCA30AEF-7668-481D-A9AA-9F2043C2EF66}" type="presParOf" srcId="{C164963C-6B30-4988-9AE4-EBF2A08CA843}" destId="{B715DEF8-606E-4C3F-A98C-8DEFF2C00C76}" srcOrd="0" destOrd="0" presId="urn:microsoft.com/office/officeart/2005/8/layout/hierarchy1"/>
    <dgm:cxn modelId="{40F7969E-9779-4354-AFDE-3CF5E280C0C7}" type="presParOf" srcId="{C164963C-6B30-4988-9AE4-EBF2A08CA843}" destId="{A8FCE32F-3595-4199-A73A-DE3F6A921C2F}" srcOrd="1" destOrd="0" presId="urn:microsoft.com/office/officeart/2005/8/layout/hierarchy1"/>
    <dgm:cxn modelId="{C0ECBDA8-B1DE-4C57-B937-DD00013B7540}" type="presParOf" srcId="{4870F39B-3744-40F8-8D2F-660EE9A362CA}" destId="{E68BB1EB-8B60-4E33-A87F-C970634EAF81}" srcOrd="1" destOrd="0" presId="urn:microsoft.com/office/officeart/2005/8/layout/hierarchy1"/>
    <dgm:cxn modelId="{BE98A613-2724-4B85-AB4B-C8A90E0790E9}" type="presParOf" srcId="{E68BB1EB-8B60-4E33-A87F-C970634EAF81}" destId="{566F6DA6-B5E3-4FF0-819C-86E9ADEC5E57}" srcOrd="0" destOrd="0" presId="urn:microsoft.com/office/officeart/2005/8/layout/hierarchy1"/>
    <dgm:cxn modelId="{4F3EFDD7-8E29-441D-BF35-E284D3E8DCCA}" type="presParOf" srcId="{E68BB1EB-8B60-4E33-A87F-C970634EAF81}" destId="{A84BD4CE-AF36-4546-AEAA-3874028ED639}" srcOrd="1" destOrd="0" presId="urn:microsoft.com/office/officeart/2005/8/layout/hierarchy1"/>
    <dgm:cxn modelId="{730C9367-07D4-471C-B5F2-7A9995AC30C2}" type="presParOf" srcId="{A84BD4CE-AF36-4546-AEAA-3874028ED639}" destId="{E63030D2-615A-413C-955B-DE8CCF54E6AA}" srcOrd="0" destOrd="0" presId="urn:microsoft.com/office/officeart/2005/8/layout/hierarchy1"/>
    <dgm:cxn modelId="{E26D53D0-8539-4BDF-BF71-F63231A8740B}" type="presParOf" srcId="{E63030D2-615A-413C-955B-DE8CCF54E6AA}" destId="{141EA675-427D-4CA8-9D8F-B776366D6703}" srcOrd="0" destOrd="0" presId="urn:microsoft.com/office/officeart/2005/8/layout/hierarchy1"/>
    <dgm:cxn modelId="{098A8591-BEBC-47F3-B549-BE7D31171BF7}" type="presParOf" srcId="{E63030D2-615A-413C-955B-DE8CCF54E6AA}" destId="{14163F49-A969-4DE6-BD2B-3CE1BF1E78CE}" srcOrd="1" destOrd="0" presId="urn:microsoft.com/office/officeart/2005/8/layout/hierarchy1"/>
    <dgm:cxn modelId="{51A78F9C-CC3B-4E07-8ABF-7CE3FFD5DCCA}" type="presParOf" srcId="{A84BD4CE-AF36-4546-AEAA-3874028ED639}" destId="{B2E4F8D5-4BCA-4574-BF83-C44195A12654}" srcOrd="1" destOrd="0" presId="urn:microsoft.com/office/officeart/2005/8/layout/hierarchy1"/>
    <dgm:cxn modelId="{C31A17CC-5D85-4A79-A93C-4C197E5E7DEA}" type="presParOf" srcId="{678C53FD-27AB-459F-9591-B34EECE3D2D1}" destId="{1001D365-8E94-4F1E-BC30-B930D7423F47}" srcOrd="4" destOrd="0" presId="urn:microsoft.com/office/officeart/2005/8/layout/hierarchy1"/>
    <dgm:cxn modelId="{1F718814-54F8-4C4C-9DB0-BDCF944295A4}" type="presParOf" srcId="{678C53FD-27AB-459F-9591-B34EECE3D2D1}" destId="{8BEBFD00-2A6C-4345-B5EE-91803C982F45}" srcOrd="5" destOrd="0" presId="urn:microsoft.com/office/officeart/2005/8/layout/hierarchy1"/>
    <dgm:cxn modelId="{B9D79574-9BE7-4F35-9DE0-2BA3D71526B6}" type="presParOf" srcId="{8BEBFD00-2A6C-4345-B5EE-91803C982F45}" destId="{BEE8381D-2B77-4F92-B304-E0A0A02BFD72}" srcOrd="0" destOrd="0" presId="urn:microsoft.com/office/officeart/2005/8/layout/hierarchy1"/>
    <dgm:cxn modelId="{BEBA65DD-7CA9-46D3-BEA9-AFC1D3CA8BDE}" type="presParOf" srcId="{BEE8381D-2B77-4F92-B304-E0A0A02BFD72}" destId="{F670A23F-BA6F-4812-ABC9-8BC4BF88A6D7}" srcOrd="0" destOrd="0" presId="urn:microsoft.com/office/officeart/2005/8/layout/hierarchy1"/>
    <dgm:cxn modelId="{9F5BB4C2-017C-4755-93F1-D8BE1734C8DA}" type="presParOf" srcId="{BEE8381D-2B77-4F92-B304-E0A0A02BFD72}" destId="{6C9FFFE3-48F7-4EF8-900A-C14D90F24AE1}" srcOrd="1" destOrd="0" presId="urn:microsoft.com/office/officeart/2005/8/layout/hierarchy1"/>
    <dgm:cxn modelId="{78E60D1B-59DD-4755-919E-3D6FFAC05B8A}" type="presParOf" srcId="{8BEBFD00-2A6C-4345-B5EE-91803C982F45}" destId="{4BEB0E38-337A-469A-B30C-044170CFC46F}" srcOrd="1" destOrd="0" presId="urn:microsoft.com/office/officeart/2005/8/layout/hierarchy1"/>
    <dgm:cxn modelId="{C6B4FB03-A0F2-4A69-8151-8E34C8E55FD9}" type="presParOf" srcId="{4BEB0E38-337A-469A-B30C-044170CFC46F}" destId="{CE49FC2D-837C-4D1D-A756-63D45A22B58C}" srcOrd="0" destOrd="0" presId="urn:microsoft.com/office/officeart/2005/8/layout/hierarchy1"/>
    <dgm:cxn modelId="{74C3AE2D-EEE4-42A0-8C8A-9293B2B39CDB}" type="presParOf" srcId="{4BEB0E38-337A-469A-B30C-044170CFC46F}" destId="{7BCB43BD-175D-45B0-97E6-881E4F815F7B}" srcOrd="1" destOrd="0" presId="urn:microsoft.com/office/officeart/2005/8/layout/hierarchy1"/>
    <dgm:cxn modelId="{0B3485EF-0547-411B-B54C-84F363CAFF9A}" type="presParOf" srcId="{7BCB43BD-175D-45B0-97E6-881E4F815F7B}" destId="{BD944AA7-7A68-4580-AC45-30F401552E59}" srcOrd="0" destOrd="0" presId="urn:microsoft.com/office/officeart/2005/8/layout/hierarchy1"/>
    <dgm:cxn modelId="{07B47264-ACEE-4464-A693-827677946E84}" type="presParOf" srcId="{BD944AA7-7A68-4580-AC45-30F401552E59}" destId="{CBDE2C4C-4B83-4F10-9049-5F4482D7E783}" srcOrd="0" destOrd="0" presId="urn:microsoft.com/office/officeart/2005/8/layout/hierarchy1"/>
    <dgm:cxn modelId="{5528905B-0DD2-4C34-B673-C528529F9363}" type="presParOf" srcId="{BD944AA7-7A68-4580-AC45-30F401552E59}" destId="{872222EC-EBE3-4DD4-8A11-A5792CCF381D}" srcOrd="1" destOrd="0" presId="urn:microsoft.com/office/officeart/2005/8/layout/hierarchy1"/>
    <dgm:cxn modelId="{2AFC7186-EAAC-46EE-BCF9-B1D8D867F772}" type="presParOf" srcId="{7BCB43BD-175D-45B0-97E6-881E4F815F7B}" destId="{E691DB21-9F1A-4390-91C1-8664CC8E7A1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1190B7-9535-4D29-9C05-C15681F56301}" type="doc">
      <dgm:prSet loTypeId="urn:microsoft.com/office/officeart/2005/8/layout/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ES"/>
        </a:p>
      </dgm:t>
    </dgm:pt>
    <dgm:pt modelId="{3C41135B-8060-46CB-9642-1D0D667F05BA}">
      <dgm:prSet phldrT="[Texto]"/>
      <dgm:spPr/>
      <dgm:t>
        <a:bodyPr/>
        <a:lstStyle/>
        <a:p>
          <a:pPr algn="ctr"/>
          <a:r>
            <a:rPr lang="es-ES" dirty="0" smtClean="0"/>
            <a:t>Acido  Tartárico</a:t>
          </a:r>
          <a:endParaRPr lang="es-ES" dirty="0"/>
        </a:p>
      </dgm:t>
    </dgm:pt>
    <dgm:pt modelId="{1F6088CB-49D4-4078-830B-D9EEC615E2A1}" type="parTrans" cxnId="{5D99D0C3-D311-4413-AB99-912AB931C34A}">
      <dgm:prSet/>
      <dgm:spPr/>
      <dgm:t>
        <a:bodyPr/>
        <a:lstStyle/>
        <a:p>
          <a:pPr algn="ctr"/>
          <a:endParaRPr lang="es-ES"/>
        </a:p>
      </dgm:t>
    </dgm:pt>
    <dgm:pt modelId="{2CC8AEB5-636B-432E-89F7-06B69AC41B99}" type="sibTrans" cxnId="{5D99D0C3-D311-4413-AB99-912AB931C34A}">
      <dgm:prSet/>
      <dgm:spPr/>
      <dgm:t>
        <a:bodyPr/>
        <a:lstStyle/>
        <a:p>
          <a:pPr algn="ctr"/>
          <a:endParaRPr lang="es-ES"/>
        </a:p>
      </dgm:t>
    </dgm:pt>
    <dgm:pt modelId="{DA2592E1-3050-4489-813F-AFD0F33772F0}">
      <dgm:prSet phldrT="[Texto]"/>
      <dgm:spPr/>
      <dgm:t>
        <a:bodyPr/>
        <a:lstStyle/>
        <a:p>
          <a:pPr algn="ctr"/>
          <a:r>
            <a:rPr lang="es-ES" dirty="0" smtClean="0"/>
            <a:t>Ácido málico</a:t>
          </a:r>
          <a:endParaRPr lang="es-ES" dirty="0"/>
        </a:p>
      </dgm:t>
    </dgm:pt>
    <dgm:pt modelId="{D06B5277-FED7-4ABF-A520-CE7DEF096DC2}" type="parTrans" cxnId="{61B90DFE-B1F6-4A7A-B73E-03134F5049A4}">
      <dgm:prSet/>
      <dgm:spPr/>
      <dgm:t>
        <a:bodyPr/>
        <a:lstStyle/>
        <a:p>
          <a:pPr algn="ctr"/>
          <a:endParaRPr lang="es-ES"/>
        </a:p>
      </dgm:t>
    </dgm:pt>
    <dgm:pt modelId="{E1BBFB8F-263F-440D-BFE6-F3C16300A2BA}" type="sibTrans" cxnId="{61B90DFE-B1F6-4A7A-B73E-03134F5049A4}">
      <dgm:prSet/>
      <dgm:spPr/>
      <dgm:t>
        <a:bodyPr/>
        <a:lstStyle/>
        <a:p>
          <a:pPr algn="ctr"/>
          <a:endParaRPr lang="es-ES"/>
        </a:p>
      </dgm:t>
    </dgm:pt>
    <dgm:pt modelId="{E24E5C0E-BF58-4A5B-BAE7-5C3EC381EAE9}">
      <dgm:prSet phldrT="[Texto]"/>
      <dgm:spPr/>
      <dgm:t>
        <a:bodyPr/>
        <a:lstStyle/>
        <a:p>
          <a:pPr algn="ctr"/>
          <a:r>
            <a:rPr lang="es-ES" dirty="0" smtClean="0"/>
            <a:t>Ácido cítrico </a:t>
          </a:r>
          <a:endParaRPr lang="es-ES" dirty="0"/>
        </a:p>
      </dgm:t>
    </dgm:pt>
    <dgm:pt modelId="{16B19314-7E94-48A4-A9D0-DA2429154CA7}" type="parTrans" cxnId="{707A509F-4BA2-4E7A-B2FC-BCE28CDECD72}">
      <dgm:prSet/>
      <dgm:spPr/>
      <dgm:t>
        <a:bodyPr/>
        <a:lstStyle/>
        <a:p>
          <a:pPr algn="ctr"/>
          <a:endParaRPr lang="es-ES"/>
        </a:p>
      </dgm:t>
    </dgm:pt>
    <dgm:pt modelId="{4AF2F916-14F6-417A-BB90-512A98BD156B}" type="sibTrans" cxnId="{707A509F-4BA2-4E7A-B2FC-BCE28CDECD72}">
      <dgm:prSet/>
      <dgm:spPr/>
      <dgm:t>
        <a:bodyPr/>
        <a:lstStyle/>
        <a:p>
          <a:pPr algn="ctr"/>
          <a:endParaRPr lang="es-ES"/>
        </a:p>
      </dgm:t>
    </dgm:pt>
    <dgm:pt modelId="{4C0023BF-79AD-47B0-BAFA-078BFF0AA01D}" type="pres">
      <dgm:prSet presAssocID="{A61190B7-9535-4D29-9C05-C15681F5630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AD9E1EC-A13B-46F9-9076-56D2DC91A3AC}" type="pres">
      <dgm:prSet presAssocID="{3C41135B-8060-46CB-9642-1D0D667F05BA}" presName="parentLin" presStyleCnt="0"/>
      <dgm:spPr/>
    </dgm:pt>
    <dgm:pt modelId="{DB4EBE51-D853-4E16-9DE6-6A63B0880FA8}" type="pres">
      <dgm:prSet presAssocID="{3C41135B-8060-46CB-9642-1D0D667F05BA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0DEFA6CD-4FD7-4B12-ABA0-6E863EC18FBB}" type="pres">
      <dgm:prSet presAssocID="{3C41135B-8060-46CB-9642-1D0D667F05BA}" presName="parentText" presStyleLbl="node1" presStyleIdx="0" presStyleCnt="3" custLinFactNeighborX="32159" custLinFactNeighborY="1888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BA1C14-4DA6-4244-A765-DD950232B64C}" type="pres">
      <dgm:prSet presAssocID="{3C41135B-8060-46CB-9642-1D0D667F05BA}" presName="negativeSpace" presStyleCnt="0"/>
      <dgm:spPr/>
    </dgm:pt>
    <dgm:pt modelId="{819A103D-9C46-44E1-9C91-AF93D14E3E28}" type="pres">
      <dgm:prSet presAssocID="{3C41135B-8060-46CB-9642-1D0D667F05BA}" presName="childText" presStyleLbl="conFgAcc1" presStyleIdx="0" presStyleCnt="3" custLinFactNeighborY="-92268">
        <dgm:presLayoutVars>
          <dgm:bulletEnabled val="1"/>
        </dgm:presLayoutVars>
      </dgm:prSet>
      <dgm:spPr/>
    </dgm:pt>
    <dgm:pt modelId="{82E5E3D7-E70D-4E21-8A8C-E6F4F30AB612}" type="pres">
      <dgm:prSet presAssocID="{2CC8AEB5-636B-432E-89F7-06B69AC41B99}" presName="spaceBetweenRectangles" presStyleCnt="0"/>
      <dgm:spPr/>
    </dgm:pt>
    <dgm:pt modelId="{AFC0ADF9-D26F-4D90-990B-3CA5ED2F05F9}" type="pres">
      <dgm:prSet presAssocID="{DA2592E1-3050-4489-813F-AFD0F33772F0}" presName="parentLin" presStyleCnt="0"/>
      <dgm:spPr/>
    </dgm:pt>
    <dgm:pt modelId="{110C4000-0AAA-44D4-89B5-12743C4D81ED}" type="pres">
      <dgm:prSet presAssocID="{DA2592E1-3050-4489-813F-AFD0F33772F0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F78A6539-DF2A-4D7E-AF51-2D7A223E763B}" type="pres">
      <dgm:prSet presAssocID="{DA2592E1-3050-4489-813F-AFD0F33772F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66C0127-B3EF-4767-8FBB-0095996D0475}" type="pres">
      <dgm:prSet presAssocID="{DA2592E1-3050-4489-813F-AFD0F33772F0}" presName="negativeSpace" presStyleCnt="0"/>
      <dgm:spPr/>
    </dgm:pt>
    <dgm:pt modelId="{95B4E256-8D0A-4837-A4A5-D775F68C7AB1}" type="pres">
      <dgm:prSet presAssocID="{DA2592E1-3050-4489-813F-AFD0F33772F0}" presName="childText" presStyleLbl="conFgAcc1" presStyleIdx="1" presStyleCnt="3">
        <dgm:presLayoutVars>
          <dgm:bulletEnabled val="1"/>
        </dgm:presLayoutVars>
      </dgm:prSet>
      <dgm:spPr/>
    </dgm:pt>
    <dgm:pt modelId="{DBD71845-39FF-4906-B811-C91A001936D6}" type="pres">
      <dgm:prSet presAssocID="{E1BBFB8F-263F-440D-BFE6-F3C16300A2BA}" presName="spaceBetweenRectangles" presStyleCnt="0"/>
      <dgm:spPr/>
    </dgm:pt>
    <dgm:pt modelId="{4E7AEF10-C16B-48A0-963E-279AD2FBD8B8}" type="pres">
      <dgm:prSet presAssocID="{E24E5C0E-BF58-4A5B-BAE7-5C3EC381EAE9}" presName="parentLin" presStyleCnt="0"/>
      <dgm:spPr/>
    </dgm:pt>
    <dgm:pt modelId="{D4022A36-D6FD-4173-9AFB-BC3A21D9B63E}" type="pres">
      <dgm:prSet presAssocID="{E24E5C0E-BF58-4A5B-BAE7-5C3EC381EAE9}" presName="parentLeftMargin" presStyleLbl="node1" presStyleIdx="1" presStyleCnt="3"/>
      <dgm:spPr/>
      <dgm:t>
        <a:bodyPr/>
        <a:lstStyle/>
        <a:p>
          <a:endParaRPr lang="es-ES"/>
        </a:p>
      </dgm:t>
    </dgm:pt>
    <dgm:pt modelId="{F2B25109-8553-4A31-8F12-7FF46747FB92}" type="pres">
      <dgm:prSet presAssocID="{E24E5C0E-BF58-4A5B-BAE7-5C3EC381EA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2540687-37A6-4CB6-BC92-D887E114A2D1}" type="pres">
      <dgm:prSet presAssocID="{E24E5C0E-BF58-4A5B-BAE7-5C3EC381EAE9}" presName="negativeSpace" presStyleCnt="0"/>
      <dgm:spPr/>
    </dgm:pt>
    <dgm:pt modelId="{992C475A-753F-448D-A7AF-ABE5329CBAFF}" type="pres">
      <dgm:prSet presAssocID="{E24E5C0E-BF58-4A5B-BAE7-5C3EC381EA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B17DAF6-6777-4ABB-A4F1-66A7A48E872D}" type="presOf" srcId="{3C41135B-8060-46CB-9642-1D0D667F05BA}" destId="{0DEFA6CD-4FD7-4B12-ABA0-6E863EC18FBB}" srcOrd="1" destOrd="0" presId="urn:microsoft.com/office/officeart/2005/8/layout/list1"/>
    <dgm:cxn modelId="{BFC1B85D-B594-4302-B69D-8C27DEA10332}" type="presOf" srcId="{E24E5C0E-BF58-4A5B-BAE7-5C3EC381EAE9}" destId="{D4022A36-D6FD-4173-9AFB-BC3A21D9B63E}" srcOrd="0" destOrd="0" presId="urn:microsoft.com/office/officeart/2005/8/layout/list1"/>
    <dgm:cxn modelId="{61B90DFE-B1F6-4A7A-B73E-03134F5049A4}" srcId="{A61190B7-9535-4D29-9C05-C15681F56301}" destId="{DA2592E1-3050-4489-813F-AFD0F33772F0}" srcOrd="1" destOrd="0" parTransId="{D06B5277-FED7-4ABF-A520-CE7DEF096DC2}" sibTransId="{E1BBFB8F-263F-440D-BFE6-F3C16300A2BA}"/>
    <dgm:cxn modelId="{77142BA0-EF51-487C-AACD-EE4BBEFC4D03}" type="presOf" srcId="{A61190B7-9535-4D29-9C05-C15681F56301}" destId="{4C0023BF-79AD-47B0-BAFA-078BFF0AA01D}" srcOrd="0" destOrd="0" presId="urn:microsoft.com/office/officeart/2005/8/layout/list1"/>
    <dgm:cxn modelId="{707A509F-4BA2-4E7A-B2FC-BCE28CDECD72}" srcId="{A61190B7-9535-4D29-9C05-C15681F56301}" destId="{E24E5C0E-BF58-4A5B-BAE7-5C3EC381EAE9}" srcOrd="2" destOrd="0" parTransId="{16B19314-7E94-48A4-A9D0-DA2429154CA7}" sibTransId="{4AF2F916-14F6-417A-BB90-512A98BD156B}"/>
    <dgm:cxn modelId="{17B82EEA-B043-4207-B8AA-75E105D98FA5}" type="presOf" srcId="{E24E5C0E-BF58-4A5B-BAE7-5C3EC381EAE9}" destId="{F2B25109-8553-4A31-8F12-7FF46747FB92}" srcOrd="1" destOrd="0" presId="urn:microsoft.com/office/officeart/2005/8/layout/list1"/>
    <dgm:cxn modelId="{241B8EAA-D08B-447B-B5A8-019B539C1413}" type="presOf" srcId="{DA2592E1-3050-4489-813F-AFD0F33772F0}" destId="{110C4000-0AAA-44D4-89B5-12743C4D81ED}" srcOrd="0" destOrd="0" presId="urn:microsoft.com/office/officeart/2005/8/layout/list1"/>
    <dgm:cxn modelId="{7EDDC448-76B5-4A5A-B573-3905ACCD2BE9}" type="presOf" srcId="{3C41135B-8060-46CB-9642-1D0D667F05BA}" destId="{DB4EBE51-D853-4E16-9DE6-6A63B0880FA8}" srcOrd="0" destOrd="0" presId="urn:microsoft.com/office/officeart/2005/8/layout/list1"/>
    <dgm:cxn modelId="{BCF61565-8B6B-4F78-BDE4-F8EFC21840DD}" type="presOf" srcId="{DA2592E1-3050-4489-813F-AFD0F33772F0}" destId="{F78A6539-DF2A-4D7E-AF51-2D7A223E763B}" srcOrd="1" destOrd="0" presId="urn:microsoft.com/office/officeart/2005/8/layout/list1"/>
    <dgm:cxn modelId="{5D99D0C3-D311-4413-AB99-912AB931C34A}" srcId="{A61190B7-9535-4D29-9C05-C15681F56301}" destId="{3C41135B-8060-46CB-9642-1D0D667F05BA}" srcOrd="0" destOrd="0" parTransId="{1F6088CB-49D4-4078-830B-D9EEC615E2A1}" sibTransId="{2CC8AEB5-636B-432E-89F7-06B69AC41B99}"/>
    <dgm:cxn modelId="{1602B3E8-D3F7-43C3-BDFB-FFC673FC42C9}" type="presParOf" srcId="{4C0023BF-79AD-47B0-BAFA-078BFF0AA01D}" destId="{3AD9E1EC-A13B-46F9-9076-56D2DC91A3AC}" srcOrd="0" destOrd="0" presId="urn:microsoft.com/office/officeart/2005/8/layout/list1"/>
    <dgm:cxn modelId="{D19D9345-5B92-41CE-8D1D-B245003C547E}" type="presParOf" srcId="{3AD9E1EC-A13B-46F9-9076-56D2DC91A3AC}" destId="{DB4EBE51-D853-4E16-9DE6-6A63B0880FA8}" srcOrd="0" destOrd="0" presId="urn:microsoft.com/office/officeart/2005/8/layout/list1"/>
    <dgm:cxn modelId="{96024190-186B-4F30-9BF3-920FC051D485}" type="presParOf" srcId="{3AD9E1EC-A13B-46F9-9076-56D2DC91A3AC}" destId="{0DEFA6CD-4FD7-4B12-ABA0-6E863EC18FBB}" srcOrd="1" destOrd="0" presId="urn:microsoft.com/office/officeart/2005/8/layout/list1"/>
    <dgm:cxn modelId="{C33EF525-D6DD-4B73-A955-CB228A6B1386}" type="presParOf" srcId="{4C0023BF-79AD-47B0-BAFA-078BFF0AA01D}" destId="{C1BA1C14-4DA6-4244-A765-DD950232B64C}" srcOrd="1" destOrd="0" presId="urn:microsoft.com/office/officeart/2005/8/layout/list1"/>
    <dgm:cxn modelId="{5057311A-BE0F-4F5F-8410-0661EA42D9A2}" type="presParOf" srcId="{4C0023BF-79AD-47B0-BAFA-078BFF0AA01D}" destId="{819A103D-9C46-44E1-9C91-AF93D14E3E28}" srcOrd="2" destOrd="0" presId="urn:microsoft.com/office/officeart/2005/8/layout/list1"/>
    <dgm:cxn modelId="{06D8567C-AFAA-4B7B-81DE-89A26DA472E9}" type="presParOf" srcId="{4C0023BF-79AD-47B0-BAFA-078BFF0AA01D}" destId="{82E5E3D7-E70D-4E21-8A8C-E6F4F30AB612}" srcOrd="3" destOrd="0" presId="urn:microsoft.com/office/officeart/2005/8/layout/list1"/>
    <dgm:cxn modelId="{E3CAA594-2A1D-4D4D-A45F-9F1D505F7DB2}" type="presParOf" srcId="{4C0023BF-79AD-47B0-BAFA-078BFF0AA01D}" destId="{AFC0ADF9-D26F-4D90-990B-3CA5ED2F05F9}" srcOrd="4" destOrd="0" presId="urn:microsoft.com/office/officeart/2005/8/layout/list1"/>
    <dgm:cxn modelId="{006A03FA-5710-4DFC-8355-437FEB3682F5}" type="presParOf" srcId="{AFC0ADF9-D26F-4D90-990B-3CA5ED2F05F9}" destId="{110C4000-0AAA-44D4-89B5-12743C4D81ED}" srcOrd="0" destOrd="0" presId="urn:microsoft.com/office/officeart/2005/8/layout/list1"/>
    <dgm:cxn modelId="{90C79844-641F-4D0A-BBB2-57F653384A73}" type="presParOf" srcId="{AFC0ADF9-D26F-4D90-990B-3CA5ED2F05F9}" destId="{F78A6539-DF2A-4D7E-AF51-2D7A223E763B}" srcOrd="1" destOrd="0" presId="urn:microsoft.com/office/officeart/2005/8/layout/list1"/>
    <dgm:cxn modelId="{A5BBCA3B-9837-4901-B2E3-5AE0F6CB5C47}" type="presParOf" srcId="{4C0023BF-79AD-47B0-BAFA-078BFF0AA01D}" destId="{766C0127-B3EF-4767-8FBB-0095996D0475}" srcOrd="5" destOrd="0" presId="urn:microsoft.com/office/officeart/2005/8/layout/list1"/>
    <dgm:cxn modelId="{8532555A-1195-49D9-8FD4-D5C4744ABED8}" type="presParOf" srcId="{4C0023BF-79AD-47B0-BAFA-078BFF0AA01D}" destId="{95B4E256-8D0A-4837-A4A5-D775F68C7AB1}" srcOrd="6" destOrd="0" presId="urn:microsoft.com/office/officeart/2005/8/layout/list1"/>
    <dgm:cxn modelId="{02EDC158-A0B3-4EAB-A065-8B360F74606C}" type="presParOf" srcId="{4C0023BF-79AD-47B0-BAFA-078BFF0AA01D}" destId="{DBD71845-39FF-4906-B811-C91A001936D6}" srcOrd="7" destOrd="0" presId="urn:microsoft.com/office/officeart/2005/8/layout/list1"/>
    <dgm:cxn modelId="{37B03DBA-3FBB-4CE6-A42A-8529FEA2DA7C}" type="presParOf" srcId="{4C0023BF-79AD-47B0-BAFA-078BFF0AA01D}" destId="{4E7AEF10-C16B-48A0-963E-279AD2FBD8B8}" srcOrd="8" destOrd="0" presId="urn:microsoft.com/office/officeart/2005/8/layout/list1"/>
    <dgm:cxn modelId="{67B925A6-0060-4976-87EF-071409D988DF}" type="presParOf" srcId="{4E7AEF10-C16B-48A0-963E-279AD2FBD8B8}" destId="{D4022A36-D6FD-4173-9AFB-BC3A21D9B63E}" srcOrd="0" destOrd="0" presId="urn:microsoft.com/office/officeart/2005/8/layout/list1"/>
    <dgm:cxn modelId="{82D85198-ADC1-4F5B-8688-7DB9C63DB4E2}" type="presParOf" srcId="{4E7AEF10-C16B-48A0-963E-279AD2FBD8B8}" destId="{F2B25109-8553-4A31-8F12-7FF46747FB92}" srcOrd="1" destOrd="0" presId="urn:microsoft.com/office/officeart/2005/8/layout/list1"/>
    <dgm:cxn modelId="{B0626B66-0335-45E3-A9DE-19BD32BBE996}" type="presParOf" srcId="{4C0023BF-79AD-47B0-BAFA-078BFF0AA01D}" destId="{E2540687-37A6-4CB6-BC92-D887E114A2D1}" srcOrd="9" destOrd="0" presId="urn:microsoft.com/office/officeart/2005/8/layout/list1"/>
    <dgm:cxn modelId="{56154958-447A-4E83-8274-2ED8C7CCBB19}" type="presParOf" srcId="{4C0023BF-79AD-47B0-BAFA-078BFF0AA01D}" destId="{992C475A-753F-448D-A7AF-ABE5329CBAF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1190B7-9535-4D29-9C05-C15681F56301}" type="doc">
      <dgm:prSet loTypeId="urn:microsoft.com/office/officeart/2005/8/layout/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ES"/>
        </a:p>
      </dgm:t>
    </dgm:pt>
    <dgm:pt modelId="{3C41135B-8060-46CB-9642-1D0D667F05BA}">
      <dgm:prSet phldrT="[Texto]"/>
      <dgm:spPr/>
      <dgm:t>
        <a:bodyPr/>
        <a:lstStyle/>
        <a:p>
          <a:pPr algn="ctr"/>
          <a:r>
            <a:rPr lang="es-ES" dirty="0" smtClean="0"/>
            <a:t>Acido  Acético</a:t>
          </a:r>
          <a:endParaRPr lang="es-ES" dirty="0"/>
        </a:p>
      </dgm:t>
    </dgm:pt>
    <dgm:pt modelId="{1F6088CB-49D4-4078-830B-D9EEC615E2A1}" type="parTrans" cxnId="{5D99D0C3-D311-4413-AB99-912AB931C34A}">
      <dgm:prSet/>
      <dgm:spPr/>
      <dgm:t>
        <a:bodyPr/>
        <a:lstStyle/>
        <a:p>
          <a:pPr algn="ctr"/>
          <a:endParaRPr lang="es-ES"/>
        </a:p>
      </dgm:t>
    </dgm:pt>
    <dgm:pt modelId="{2CC8AEB5-636B-432E-89F7-06B69AC41B99}" type="sibTrans" cxnId="{5D99D0C3-D311-4413-AB99-912AB931C34A}">
      <dgm:prSet/>
      <dgm:spPr/>
      <dgm:t>
        <a:bodyPr/>
        <a:lstStyle/>
        <a:p>
          <a:pPr algn="ctr"/>
          <a:endParaRPr lang="es-ES"/>
        </a:p>
      </dgm:t>
    </dgm:pt>
    <dgm:pt modelId="{DA2592E1-3050-4489-813F-AFD0F33772F0}">
      <dgm:prSet phldrT="[Texto]"/>
      <dgm:spPr/>
      <dgm:t>
        <a:bodyPr/>
        <a:lstStyle/>
        <a:p>
          <a:pPr algn="ctr"/>
          <a:r>
            <a:rPr lang="es-ES" dirty="0" smtClean="0"/>
            <a:t>Ácido láctico</a:t>
          </a:r>
          <a:endParaRPr lang="es-ES" dirty="0"/>
        </a:p>
      </dgm:t>
    </dgm:pt>
    <dgm:pt modelId="{D06B5277-FED7-4ABF-A520-CE7DEF096DC2}" type="parTrans" cxnId="{61B90DFE-B1F6-4A7A-B73E-03134F5049A4}">
      <dgm:prSet/>
      <dgm:spPr/>
      <dgm:t>
        <a:bodyPr/>
        <a:lstStyle/>
        <a:p>
          <a:pPr algn="ctr"/>
          <a:endParaRPr lang="es-ES"/>
        </a:p>
      </dgm:t>
    </dgm:pt>
    <dgm:pt modelId="{E1BBFB8F-263F-440D-BFE6-F3C16300A2BA}" type="sibTrans" cxnId="{61B90DFE-B1F6-4A7A-B73E-03134F5049A4}">
      <dgm:prSet/>
      <dgm:spPr/>
      <dgm:t>
        <a:bodyPr/>
        <a:lstStyle/>
        <a:p>
          <a:pPr algn="ctr"/>
          <a:endParaRPr lang="es-ES"/>
        </a:p>
      </dgm:t>
    </dgm:pt>
    <dgm:pt modelId="{E24E5C0E-BF58-4A5B-BAE7-5C3EC381EAE9}">
      <dgm:prSet phldrT="[Texto]"/>
      <dgm:spPr/>
      <dgm:t>
        <a:bodyPr/>
        <a:lstStyle/>
        <a:p>
          <a:pPr algn="ctr"/>
          <a:r>
            <a:rPr lang="es-ES" dirty="0" smtClean="0"/>
            <a:t>Ácido succínico  </a:t>
          </a:r>
          <a:endParaRPr lang="es-ES" dirty="0"/>
        </a:p>
      </dgm:t>
    </dgm:pt>
    <dgm:pt modelId="{16B19314-7E94-48A4-A9D0-DA2429154CA7}" type="parTrans" cxnId="{707A509F-4BA2-4E7A-B2FC-BCE28CDECD72}">
      <dgm:prSet/>
      <dgm:spPr/>
      <dgm:t>
        <a:bodyPr/>
        <a:lstStyle/>
        <a:p>
          <a:pPr algn="ctr"/>
          <a:endParaRPr lang="es-ES"/>
        </a:p>
      </dgm:t>
    </dgm:pt>
    <dgm:pt modelId="{4AF2F916-14F6-417A-BB90-512A98BD156B}" type="sibTrans" cxnId="{707A509F-4BA2-4E7A-B2FC-BCE28CDECD72}">
      <dgm:prSet/>
      <dgm:spPr/>
      <dgm:t>
        <a:bodyPr/>
        <a:lstStyle/>
        <a:p>
          <a:pPr algn="ctr"/>
          <a:endParaRPr lang="es-ES"/>
        </a:p>
      </dgm:t>
    </dgm:pt>
    <dgm:pt modelId="{4C0023BF-79AD-47B0-BAFA-078BFF0AA01D}" type="pres">
      <dgm:prSet presAssocID="{A61190B7-9535-4D29-9C05-C15681F5630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AD9E1EC-A13B-46F9-9076-56D2DC91A3AC}" type="pres">
      <dgm:prSet presAssocID="{3C41135B-8060-46CB-9642-1D0D667F05BA}" presName="parentLin" presStyleCnt="0"/>
      <dgm:spPr/>
    </dgm:pt>
    <dgm:pt modelId="{DB4EBE51-D853-4E16-9DE6-6A63B0880FA8}" type="pres">
      <dgm:prSet presAssocID="{3C41135B-8060-46CB-9642-1D0D667F05BA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0DEFA6CD-4FD7-4B12-ABA0-6E863EC18FBB}" type="pres">
      <dgm:prSet presAssocID="{3C41135B-8060-46CB-9642-1D0D667F05BA}" presName="parentText" presStyleLbl="node1" presStyleIdx="0" presStyleCnt="3" custLinFactNeighborX="32159" custLinFactNeighborY="1888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BA1C14-4DA6-4244-A765-DD950232B64C}" type="pres">
      <dgm:prSet presAssocID="{3C41135B-8060-46CB-9642-1D0D667F05BA}" presName="negativeSpace" presStyleCnt="0"/>
      <dgm:spPr/>
    </dgm:pt>
    <dgm:pt modelId="{819A103D-9C46-44E1-9C91-AF93D14E3E28}" type="pres">
      <dgm:prSet presAssocID="{3C41135B-8060-46CB-9642-1D0D667F05BA}" presName="childText" presStyleLbl="conFgAcc1" presStyleIdx="0" presStyleCnt="3" custLinFactNeighborY="-92268">
        <dgm:presLayoutVars>
          <dgm:bulletEnabled val="1"/>
        </dgm:presLayoutVars>
      </dgm:prSet>
      <dgm:spPr/>
    </dgm:pt>
    <dgm:pt modelId="{82E5E3D7-E70D-4E21-8A8C-E6F4F30AB612}" type="pres">
      <dgm:prSet presAssocID="{2CC8AEB5-636B-432E-89F7-06B69AC41B99}" presName="spaceBetweenRectangles" presStyleCnt="0"/>
      <dgm:spPr/>
    </dgm:pt>
    <dgm:pt modelId="{AFC0ADF9-D26F-4D90-990B-3CA5ED2F05F9}" type="pres">
      <dgm:prSet presAssocID="{DA2592E1-3050-4489-813F-AFD0F33772F0}" presName="parentLin" presStyleCnt="0"/>
      <dgm:spPr/>
    </dgm:pt>
    <dgm:pt modelId="{110C4000-0AAA-44D4-89B5-12743C4D81ED}" type="pres">
      <dgm:prSet presAssocID="{DA2592E1-3050-4489-813F-AFD0F33772F0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F78A6539-DF2A-4D7E-AF51-2D7A223E763B}" type="pres">
      <dgm:prSet presAssocID="{DA2592E1-3050-4489-813F-AFD0F33772F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66C0127-B3EF-4767-8FBB-0095996D0475}" type="pres">
      <dgm:prSet presAssocID="{DA2592E1-3050-4489-813F-AFD0F33772F0}" presName="negativeSpace" presStyleCnt="0"/>
      <dgm:spPr/>
    </dgm:pt>
    <dgm:pt modelId="{95B4E256-8D0A-4837-A4A5-D775F68C7AB1}" type="pres">
      <dgm:prSet presAssocID="{DA2592E1-3050-4489-813F-AFD0F33772F0}" presName="childText" presStyleLbl="conFgAcc1" presStyleIdx="1" presStyleCnt="3">
        <dgm:presLayoutVars>
          <dgm:bulletEnabled val="1"/>
        </dgm:presLayoutVars>
      </dgm:prSet>
      <dgm:spPr/>
    </dgm:pt>
    <dgm:pt modelId="{DBD71845-39FF-4906-B811-C91A001936D6}" type="pres">
      <dgm:prSet presAssocID="{E1BBFB8F-263F-440D-BFE6-F3C16300A2BA}" presName="spaceBetweenRectangles" presStyleCnt="0"/>
      <dgm:spPr/>
    </dgm:pt>
    <dgm:pt modelId="{4E7AEF10-C16B-48A0-963E-279AD2FBD8B8}" type="pres">
      <dgm:prSet presAssocID="{E24E5C0E-BF58-4A5B-BAE7-5C3EC381EAE9}" presName="parentLin" presStyleCnt="0"/>
      <dgm:spPr/>
    </dgm:pt>
    <dgm:pt modelId="{D4022A36-D6FD-4173-9AFB-BC3A21D9B63E}" type="pres">
      <dgm:prSet presAssocID="{E24E5C0E-BF58-4A5B-BAE7-5C3EC381EAE9}" presName="parentLeftMargin" presStyleLbl="node1" presStyleIdx="1" presStyleCnt="3"/>
      <dgm:spPr/>
      <dgm:t>
        <a:bodyPr/>
        <a:lstStyle/>
        <a:p>
          <a:endParaRPr lang="es-ES"/>
        </a:p>
      </dgm:t>
    </dgm:pt>
    <dgm:pt modelId="{F2B25109-8553-4A31-8F12-7FF46747FB92}" type="pres">
      <dgm:prSet presAssocID="{E24E5C0E-BF58-4A5B-BAE7-5C3EC381EA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2540687-37A6-4CB6-BC92-D887E114A2D1}" type="pres">
      <dgm:prSet presAssocID="{E24E5C0E-BF58-4A5B-BAE7-5C3EC381EAE9}" presName="negativeSpace" presStyleCnt="0"/>
      <dgm:spPr/>
    </dgm:pt>
    <dgm:pt modelId="{992C475A-753F-448D-A7AF-ABE5329CBAFF}" type="pres">
      <dgm:prSet presAssocID="{E24E5C0E-BF58-4A5B-BAE7-5C3EC381EA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F637BEC-3757-4657-A498-9B92E8D1C8E2}" type="presOf" srcId="{E24E5C0E-BF58-4A5B-BAE7-5C3EC381EAE9}" destId="{D4022A36-D6FD-4173-9AFB-BC3A21D9B63E}" srcOrd="0" destOrd="0" presId="urn:microsoft.com/office/officeart/2005/8/layout/list1"/>
    <dgm:cxn modelId="{4A89B3E7-B2E0-470B-8B38-EFD65A1ABA00}" type="presOf" srcId="{3C41135B-8060-46CB-9642-1D0D667F05BA}" destId="{0DEFA6CD-4FD7-4B12-ABA0-6E863EC18FBB}" srcOrd="1" destOrd="0" presId="urn:microsoft.com/office/officeart/2005/8/layout/list1"/>
    <dgm:cxn modelId="{61B90DFE-B1F6-4A7A-B73E-03134F5049A4}" srcId="{A61190B7-9535-4D29-9C05-C15681F56301}" destId="{DA2592E1-3050-4489-813F-AFD0F33772F0}" srcOrd="1" destOrd="0" parTransId="{D06B5277-FED7-4ABF-A520-CE7DEF096DC2}" sibTransId="{E1BBFB8F-263F-440D-BFE6-F3C16300A2BA}"/>
    <dgm:cxn modelId="{62BFB228-0D98-4A79-ABAC-85F86BFE99CC}" type="presOf" srcId="{E24E5C0E-BF58-4A5B-BAE7-5C3EC381EAE9}" destId="{F2B25109-8553-4A31-8F12-7FF46747FB92}" srcOrd="1" destOrd="0" presId="urn:microsoft.com/office/officeart/2005/8/layout/list1"/>
    <dgm:cxn modelId="{102AF795-5138-49DD-AF34-836A08ACBED7}" type="presOf" srcId="{A61190B7-9535-4D29-9C05-C15681F56301}" destId="{4C0023BF-79AD-47B0-BAFA-078BFF0AA01D}" srcOrd="0" destOrd="0" presId="urn:microsoft.com/office/officeart/2005/8/layout/list1"/>
    <dgm:cxn modelId="{1CDE7CCB-19D5-4608-9B29-82BCA8A9D152}" type="presOf" srcId="{3C41135B-8060-46CB-9642-1D0D667F05BA}" destId="{DB4EBE51-D853-4E16-9DE6-6A63B0880FA8}" srcOrd="0" destOrd="0" presId="urn:microsoft.com/office/officeart/2005/8/layout/list1"/>
    <dgm:cxn modelId="{707A509F-4BA2-4E7A-B2FC-BCE28CDECD72}" srcId="{A61190B7-9535-4D29-9C05-C15681F56301}" destId="{E24E5C0E-BF58-4A5B-BAE7-5C3EC381EAE9}" srcOrd="2" destOrd="0" parTransId="{16B19314-7E94-48A4-A9D0-DA2429154CA7}" sibTransId="{4AF2F916-14F6-417A-BB90-512A98BD156B}"/>
    <dgm:cxn modelId="{ABD3EDE5-7678-4381-8D17-09D5AFC68B7F}" type="presOf" srcId="{DA2592E1-3050-4489-813F-AFD0F33772F0}" destId="{F78A6539-DF2A-4D7E-AF51-2D7A223E763B}" srcOrd="1" destOrd="0" presId="urn:microsoft.com/office/officeart/2005/8/layout/list1"/>
    <dgm:cxn modelId="{5BF9F586-18B4-44F0-901A-A3EB57291DA2}" type="presOf" srcId="{DA2592E1-3050-4489-813F-AFD0F33772F0}" destId="{110C4000-0AAA-44D4-89B5-12743C4D81ED}" srcOrd="0" destOrd="0" presId="urn:microsoft.com/office/officeart/2005/8/layout/list1"/>
    <dgm:cxn modelId="{5D99D0C3-D311-4413-AB99-912AB931C34A}" srcId="{A61190B7-9535-4D29-9C05-C15681F56301}" destId="{3C41135B-8060-46CB-9642-1D0D667F05BA}" srcOrd="0" destOrd="0" parTransId="{1F6088CB-49D4-4078-830B-D9EEC615E2A1}" sibTransId="{2CC8AEB5-636B-432E-89F7-06B69AC41B99}"/>
    <dgm:cxn modelId="{655679C6-4071-4733-9FF6-CE31DE58F478}" type="presParOf" srcId="{4C0023BF-79AD-47B0-BAFA-078BFF0AA01D}" destId="{3AD9E1EC-A13B-46F9-9076-56D2DC91A3AC}" srcOrd="0" destOrd="0" presId="urn:microsoft.com/office/officeart/2005/8/layout/list1"/>
    <dgm:cxn modelId="{1C4DD676-5282-434B-9892-743715B7C691}" type="presParOf" srcId="{3AD9E1EC-A13B-46F9-9076-56D2DC91A3AC}" destId="{DB4EBE51-D853-4E16-9DE6-6A63B0880FA8}" srcOrd="0" destOrd="0" presId="urn:microsoft.com/office/officeart/2005/8/layout/list1"/>
    <dgm:cxn modelId="{72107B96-2F31-4FF9-923C-9E7DE1B71C18}" type="presParOf" srcId="{3AD9E1EC-A13B-46F9-9076-56D2DC91A3AC}" destId="{0DEFA6CD-4FD7-4B12-ABA0-6E863EC18FBB}" srcOrd="1" destOrd="0" presId="urn:microsoft.com/office/officeart/2005/8/layout/list1"/>
    <dgm:cxn modelId="{F568CF05-361D-4A21-90E5-18D8CF9796C8}" type="presParOf" srcId="{4C0023BF-79AD-47B0-BAFA-078BFF0AA01D}" destId="{C1BA1C14-4DA6-4244-A765-DD950232B64C}" srcOrd="1" destOrd="0" presId="urn:microsoft.com/office/officeart/2005/8/layout/list1"/>
    <dgm:cxn modelId="{73D8A4E8-6626-4BCC-AB78-D71E581BD877}" type="presParOf" srcId="{4C0023BF-79AD-47B0-BAFA-078BFF0AA01D}" destId="{819A103D-9C46-44E1-9C91-AF93D14E3E28}" srcOrd="2" destOrd="0" presId="urn:microsoft.com/office/officeart/2005/8/layout/list1"/>
    <dgm:cxn modelId="{A73ADD9E-E694-445E-B221-A829397BDCD6}" type="presParOf" srcId="{4C0023BF-79AD-47B0-BAFA-078BFF0AA01D}" destId="{82E5E3D7-E70D-4E21-8A8C-E6F4F30AB612}" srcOrd="3" destOrd="0" presId="urn:microsoft.com/office/officeart/2005/8/layout/list1"/>
    <dgm:cxn modelId="{B299926E-03AF-4AA0-8850-C403E4F93F5C}" type="presParOf" srcId="{4C0023BF-79AD-47B0-BAFA-078BFF0AA01D}" destId="{AFC0ADF9-D26F-4D90-990B-3CA5ED2F05F9}" srcOrd="4" destOrd="0" presId="urn:microsoft.com/office/officeart/2005/8/layout/list1"/>
    <dgm:cxn modelId="{0CC0A5E8-8E4F-43AD-A0CF-B363B56F0FD8}" type="presParOf" srcId="{AFC0ADF9-D26F-4D90-990B-3CA5ED2F05F9}" destId="{110C4000-0AAA-44D4-89B5-12743C4D81ED}" srcOrd="0" destOrd="0" presId="urn:microsoft.com/office/officeart/2005/8/layout/list1"/>
    <dgm:cxn modelId="{ED35AC39-471F-48B3-8C4E-5B8CABD7CD40}" type="presParOf" srcId="{AFC0ADF9-D26F-4D90-990B-3CA5ED2F05F9}" destId="{F78A6539-DF2A-4D7E-AF51-2D7A223E763B}" srcOrd="1" destOrd="0" presId="urn:microsoft.com/office/officeart/2005/8/layout/list1"/>
    <dgm:cxn modelId="{19534B92-29F7-4DFF-8E11-30F64B251BEB}" type="presParOf" srcId="{4C0023BF-79AD-47B0-BAFA-078BFF0AA01D}" destId="{766C0127-B3EF-4767-8FBB-0095996D0475}" srcOrd="5" destOrd="0" presId="urn:microsoft.com/office/officeart/2005/8/layout/list1"/>
    <dgm:cxn modelId="{EC49D84D-53FD-4113-AA5D-27A80473FCB1}" type="presParOf" srcId="{4C0023BF-79AD-47B0-BAFA-078BFF0AA01D}" destId="{95B4E256-8D0A-4837-A4A5-D775F68C7AB1}" srcOrd="6" destOrd="0" presId="urn:microsoft.com/office/officeart/2005/8/layout/list1"/>
    <dgm:cxn modelId="{E22357EB-ECDF-4B14-86BA-BECE127F04A8}" type="presParOf" srcId="{4C0023BF-79AD-47B0-BAFA-078BFF0AA01D}" destId="{DBD71845-39FF-4906-B811-C91A001936D6}" srcOrd="7" destOrd="0" presId="urn:microsoft.com/office/officeart/2005/8/layout/list1"/>
    <dgm:cxn modelId="{94F72550-435C-4B45-ACFE-8CC1EA42F1DD}" type="presParOf" srcId="{4C0023BF-79AD-47B0-BAFA-078BFF0AA01D}" destId="{4E7AEF10-C16B-48A0-963E-279AD2FBD8B8}" srcOrd="8" destOrd="0" presId="urn:microsoft.com/office/officeart/2005/8/layout/list1"/>
    <dgm:cxn modelId="{6692D3EE-82C5-40C6-BD71-3FEDACFF7FF3}" type="presParOf" srcId="{4E7AEF10-C16B-48A0-963E-279AD2FBD8B8}" destId="{D4022A36-D6FD-4173-9AFB-BC3A21D9B63E}" srcOrd="0" destOrd="0" presId="urn:microsoft.com/office/officeart/2005/8/layout/list1"/>
    <dgm:cxn modelId="{76176461-F24B-43BA-80F1-EDF7550CCE79}" type="presParOf" srcId="{4E7AEF10-C16B-48A0-963E-279AD2FBD8B8}" destId="{F2B25109-8553-4A31-8F12-7FF46747FB92}" srcOrd="1" destOrd="0" presId="urn:microsoft.com/office/officeart/2005/8/layout/list1"/>
    <dgm:cxn modelId="{4571ACA9-97E4-445E-842B-A5885DACDC71}" type="presParOf" srcId="{4C0023BF-79AD-47B0-BAFA-078BFF0AA01D}" destId="{E2540687-37A6-4CB6-BC92-D887E114A2D1}" srcOrd="9" destOrd="0" presId="urn:microsoft.com/office/officeart/2005/8/layout/list1"/>
    <dgm:cxn modelId="{AF9FC079-052B-4351-8E9E-FCD786466CC5}" type="presParOf" srcId="{4C0023BF-79AD-47B0-BAFA-078BFF0AA01D}" destId="{992C475A-753F-448D-A7AF-ABE5329CBAF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CE5C8C-BB6D-4630-86BE-CA51A1E4358D}" type="doc">
      <dgm:prSet loTypeId="urn:microsoft.com/office/officeart/2005/8/layout/radial5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06973C0D-F8FB-4D61-BF76-1093BA40B683}">
      <dgm:prSet phldrT="[Texto]" custT="1"/>
      <dgm:spPr/>
      <dgm:t>
        <a:bodyPr/>
        <a:lstStyle/>
        <a:p>
          <a:pPr algn="ctr"/>
          <a:r>
            <a:rPr lang="es-ES" sz="1200" dirty="0" smtClean="0"/>
            <a:t>Compuestos </a:t>
          </a:r>
        </a:p>
        <a:p>
          <a:pPr algn="ctr"/>
          <a:r>
            <a:rPr lang="es-ES" sz="1200" dirty="0" smtClean="0"/>
            <a:t>fenólicos</a:t>
          </a:r>
          <a:endParaRPr lang="es-ES" sz="1200" dirty="0"/>
        </a:p>
      </dgm:t>
    </dgm:pt>
    <dgm:pt modelId="{C2718CB2-53D2-4B56-B7EF-1D76DB3D119B}" type="parTrans" cxnId="{ECDE03A5-E34A-4FC0-BED9-DD846F7C1DC1}">
      <dgm:prSet/>
      <dgm:spPr/>
      <dgm:t>
        <a:bodyPr/>
        <a:lstStyle/>
        <a:p>
          <a:pPr algn="ctr"/>
          <a:endParaRPr lang="es-ES"/>
        </a:p>
      </dgm:t>
    </dgm:pt>
    <dgm:pt modelId="{3CD041C7-AE59-40D3-98CC-3B0BA2A3268C}" type="sibTrans" cxnId="{ECDE03A5-E34A-4FC0-BED9-DD846F7C1DC1}">
      <dgm:prSet/>
      <dgm:spPr/>
      <dgm:t>
        <a:bodyPr/>
        <a:lstStyle/>
        <a:p>
          <a:pPr algn="ctr"/>
          <a:endParaRPr lang="es-ES"/>
        </a:p>
      </dgm:t>
    </dgm:pt>
    <dgm:pt modelId="{E7E63992-84BC-4342-BC94-0454F7ACCD9C}">
      <dgm:prSet phldrT="[Texto]" custT="1"/>
      <dgm:spPr/>
      <dgm:t>
        <a:bodyPr/>
        <a:lstStyle/>
        <a:p>
          <a:pPr algn="ctr"/>
          <a:r>
            <a:rPr lang="es-ES" sz="1200" dirty="0" smtClean="0"/>
            <a:t>Antocianos</a:t>
          </a:r>
          <a:endParaRPr lang="es-ES" sz="1200" dirty="0"/>
        </a:p>
      </dgm:t>
    </dgm:pt>
    <dgm:pt modelId="{34C7F552-0AEC-49AD-A4E6-7593B6F57658}" type="parTrans" cxnId="{FC33A5BC-C0D4-4B44-9368-D9E028DEF0BA}">
      <dgm:prSet/>
      <dgm:spPr/>
      <dgm:t>
        <a:bodyPr/>
        <a:lstStyle/>
        <a:p>
          <a:pPr algn="ctr"/>
          <a:endParaRPr lang="es-ES" dirty="0"/>
        </a:p>
      </dgm:t>
    </dgm:pt>
    <dgm:pt modelId="{A65439B5-C3AC-46D9-B510-11AF978C2A85}" type="sibTrans" cxnId="{FC33A5BC-C0D4-4B44-9368-D9E028DEF0BA}">
      <dgm:prSet/>
      <dgm:spPr/>
      <dgm:t>
        <a:bodyPr/>
        <a:lstStyle/>
        <a:p>
          <a:pPr algn="ctr"/>
          <a:endParaRPr lang="es-ES"/>
        </a:p>
      </dgm:t>
    </dgm:pt>
    <dgm:pt modelId="{4DA02F74-7BFC-4F26-B5EB-B7773C99F206}">
      <dgm:prSet phldrT="[Texto]"/>
      <dgm:spPr/>
      <dgm:t>
        <a:bodyPr/>
        <a:lstStyle/>
        <a:p>
          <a:pPr algn="ctr"/>
          <a:r>
            <a:rPr lang="es-ES" dirty="0" smtClean="0"/>
            <a:t>Ácidos fenoles </a:t>
          </a:r>
          <a:endParaRPr lang="es-ES" dirty="0"/>
        </a:p>
      </dgm:t>
    </dgm:pt>
    <dgm:pt modelId="{8C8FFFFA-9520-4216-99F4-DDE4F21FF3F1}" type="parTrans" cxnId="{241CBC15-9CDE-4D12-9D96-449E7ED24553}">
      <dgm:prSet/>
      <dgm:spPr/>
      <dgm:t>
        <a:bodyPr/>
        <a:lstStyle/>
        <a:p>
          <a:pPr algn="ctr"/>
          <a:endParaRPr lang="es-ES" dirty="0"/>
        </a:p>
      </dgm:t>
    </dgm:pt>
    <dgm:pt modelId="{F4DEB6F4-80C7-416F-98E8-0BEBEBCD053E}" type="sibTrans" cxnId="{241CBC15-9CDE-4D12-9D96-449E7ED24553}">
      <dgm:prSet/>
      <dgm:spPr/>
      <dgm:t>
        <a:bodyPr/>
        <a:lstStyle/>
        <a:p>
          <a:pPr algn="ctr"/>
          <a:endParaRPr lang="es-ES"/>
        </a:p>
      </dgm:t>
    </dgm:pt>
    <dgm:pt modelId="{33E7FE57-C3AC-487A-9EC6-E4F02EAFD64F}">
      <dgm:prSet phldrT="[Texto]"/>
      <dgm:spPr/>
      <dgm:t>
        <a:bodyPr/>
        <a:lstStyle/>
        <a:p>
          <a:pPr algn="ctr"/>
          <a:r>
            <a:rPr lang="es-ES" dirty="0" smtClean="0"/>
            <a:t>Taninos </a:t>
          </a:r>
        </a:p>
        <a:p>
          <a:pPr algn="ctr"/>
          <a:r>
            <a:rPr lang="es-ES" dirty="0" smtClean="0"/>
            <a:t>condensados</a:t>
          </a:r>
          <a:endParaRPr lang="es-ES" dirty="0"/>
        </a:p>
      </dgm:t>
    </dgm:pt>
    <dgm:pt modelId="{FDC99BB0-EC2E-4B15-A501-DC02FBE006DD}" type="parTrans" cxnId="{D14CACE9-F5FA-4E05-8C71-E09692387E66}">
      <dgm:prSet/>
      <dgm:spPr/>
      <dgm:t>
        <a:bodyPr/>
        <a:lstStyle/>
        <a:p>
          <a:pPr algn="ctr"/>
          <a:endParaRPr lang="es-ES" dirty="0"/>
        </a:p>
      </dgm:t>
    </dgm:pt>
    <dgm:pt modelId="{45E85888-7F91-4F28-B2AA-7AE2EDD5F894}" type="sibTrans" cxnId="{D14CACE9-F5FA-4E05-8C71-E09692387E66}">
      <dgm:prSet/>
      <dgm:spPr/>
      <dgm:t>
        <a:bodyPr/>
        <a:lstStyle/>
        <a:p>
          <a:pPr algn="ctr"/>
          <a:endParaRPr lang="es-ES"/>
        </a:p>
      </dgm:t>
    </dgm:pt>
    <dgm:pt modelId="{9D7C2EA8-8441-4D76-A756-253F1B15DE33}">
      <dgm:prSet phldrT="[Texto]" custT="1"/>
      <dgm:spPr/>
      <dgm:t>
        <a:bodyPr/>
        <a:lstStyle/>
        <a:p>
          <a:pPr algn="ctr"/>
          <a:r>
            <a:rPr lang="es-ES" sz="1600" dirty="0" smtClean="0"/>
            <a:t>F</a:t>
          </a:r>
          <a:r>
            <a:rPr lang="es-ES" sz="1400" dirty="0" smtClean="0"/>
            <a:t>lavonas</a:t>
          </a:r>
          <a:endParaRPr lang="es-ES" sz="1400" dirty="0"/>
        </a:p>
      </dgm:t>
    </dgm:pt>
    <dgm:pt modelId="{70C45BD1-71F6-425E-AC9C-F48A37D6933F}" type="parTrans" cxnId="{AFE13EFE-7658-40D0-82A4-56E9A85A6ABB}">
      <dgm:prSet/>
      <dgm:spPr/>
      <dgm:t>
        <a:bodyPr/>
        <a:lstStyle/>
        <a:p>
          <a:pPr algn="ctr"/>
          <a:endParaRPr lang="es-ES" dirty="0"/>
        </a:p>
      </dgm:t>
    </dgm:pt>
    <dgm:pt modelId="{EB77D3FF-C84F-4915-AD69-9C2E5F169C9D}" type="sibTrans" cxnId="{AFE13EFE-7658-40D0-82A4-56E9A85A6ABB}">
      <dgm:prSet/>
      <dgm:spPr/>
      <dgm:t>
        <a:bodyPr/>
        <a:lstStyle/>
        <a:p>
          <a:pPr algn="ctr"/>
          <a:endParaRPr lang="es-ES"/>
        </a:p>
      </dgm:t>
    </dgm:pt>
    <dgm:pt modelId="{F741CD12-1DD9-484E-9D86-D308B3B109E2}">
      <dgm:prSet/>
      <dgm:spPr/>
      <dgm:t>
        <a:bodyPr/>
        <a:lstStyle/>
        <a:p>
          <a:pPr algn="ctr"/>
          <a:r>
            <a:rPr lang="es-ES" dirty="0" smtClean="0"/>
            <a:t>Taninos </a:t>
          </a:r>
        </a:p>
        <a:p>
          <a:pPr algn="ctr"/>
          <a:r>
            <a:rPr lang="es-ES" dirty="0" smtClean="0"/>
            <a:t>Pirogálicos</a:t>
          </a:r>
          <a:endParaRPr lang="es-ES" dirty="0"/>
        </a:p>
      </dgm:t>
    </dgm:pt>
    <dgm:pt modelId="{6DA92064-E081-4038-A976-3D7216E12C56}" type="parTrans" cxnId="{3981A6E5-B06E-4F98-82EB-8B8D4BB8B498}">
      <dgm:prSet/>
      <dgm:spPr/>
      <dgm:t>
        <a:bodyPr/>
        <a:lstStyle/>
        <a:p>
          <a:pPr algn="ctr"/>
          <a:endParaRPr lang="es-ES" dirty="0"/>
        </a:p>
      </dgm:t>
    </dgm:pt>
    <dgm:pt modelId="{EA2CC56D-5959-4EDC-B059-43F2F01E6B04}" type="sibTrans" cxnId="{3981A6E5-B06E-4F98-82EB-8B8D4BB8B498}">
      <dgm:prSet/>
      <dgm:spPr/>
      <dgm:t>
        <a:bodyPr/>
        <a:lstStyle/>
        <a:p>
          <a:pPr algn="ctr"/>
          <a:endParaRPr lang="es-ES"/>
        </a:p>
      </dgm:t>
    </dgm:pt>
    <dgm:pt modelId="{34D9A479-7439-4E95-8B2E-3591140AFE3C}" type="pres">
      <dgm:prSet presAssocID="{4CCE5C8C-BB6D-4630-86BE-CA51A1E4358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08343AA-5386-4547-8D34-0F2B50745145}" type="pres">
      <dgm:prSet presAssocID="{06973C0D-F8FB-4D61-BF76-1093BA40B683}" presName="centerShape" presStyleLbl="node0" presStyleIdx="0" presStyleCnt="1"/>
      <dgm:spPr/>
      <dgm:t>
        <a:bodyPr/>
        <a:lstStyle/>
        <a:p>
          <a:endParaRPr lang="es-ES"/>
        </a:p>
      </dgm:t>
    </dgm:pt>
    <dgm:pt modelId="{A531399C-5BF4-4583-9A8A-16369F995186}" type="pres">
      <dgm:prSet presAssocID="{34C7F552-0AEC-49AD-A4E6-7593B6F57658}" presName="parTrans" presStyleLbl="sibTrans2D1" presStyleIdx="0" presStyleCnt="5"/>
      <dgm:spPr/>
      <dgm:t>
        <a:bodyPr/>
        <a:lstStyle/>
        <a:p>
          <a:endParaRPr lang="es-ES"/>
        </a:p>
      </dgm:t>
    </dgm:pt>
    <dgm:pt modelId="{07F45048-D612-42D6-A8E9-6A66D51535B6}" type="pres">
      <dgm:prSet presAssocID="{34C7F552-0AEC-49AD-A4E6-7593B6F57658}" presName="connectorText" presStyleLbl="sibTrans2D1" presStyleIdx="0" presStyleCnt="5"/>
      <dgm:spPr/>
      <dgm:t>
        <a:bodyPr/>
        <a:lstStyle/>
        <a:p>
          <a:endParaRPr lang="es-ES"/>
        </a:p>
      </dgm:t>
    </dgm:pt>
    <dgm:pt modelId="{A06A7DA4-8821-4011-A58B-D2333C07C09E}" type="pres">
      <dgm:prSet presAssocID="{E7E63992-84BC-4342-BC94-0454F7ACCD9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5BEBEDD-94B8-4AB1-A1EA-9B2D607EA556}" type="pres">
      <dgm:prSet presAssocID="{8C8FFFFA-9520-4216-99F4-DDE4F21FF3F1}" presName="parTrans" presStyleLbl="sibTrans2D1" presStyleIdx="1" presStyleCnt="5"/>
      <dgm:spPr/>
      <dgm:t>
        <a:bodyPr/>
        <a:lstStyle/>
        <a:p>
          <a:endParaRPr lang="es-ES"/>
        </a:p>
      </dgm:t>
    </dgm:pt>
    <dgm:pt modelId="{B6445373-F1DE-4B27-AA37-285F6863D013}" type="pres">
      <dgm:prSet presAssocID="{8C8FFFFA-9520-4216-99F4-DDE4F21FF3F1}" presName="connectorText" presStyleLbl="sibTrans2D1" presStyleIdx="1" presStyleCnt="5"/>
      <dgm:spPr/>
      <dgm:t>
        <a:bodyPr/>
        <a:lstStyle/>
        <a:p>
          <a:endParaRPr lang="es-ES"/>
        </a:p>
      </dgm:t>
    </dgm:pt>
    <dgm:pt modelId="{3B2E4590-AFCD-4DFE-9683-E5B5330D16D9}" type="pres">
      <dgm:prSet presAssocID="{4DA02F74-7BFC-4F26-B5EB-B7773C99F20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478604-4770-4445-9B7C-458029C2E050}" type="pres">
      <dgm:prSet presAssocID="{6DA92064-E081-4038-A976-3D7216E12C56}" presName="parTrans" presStyleLbl="sibTrans2D1" presStyleIdx="2" presStyleCnt="5"/>
      <dgm:spPr/>
      <dgm:t>
        <a:bodyPr/>
        <a:lstStyle/>
        <a:p>
          <a:endParaRPr lang="es-ES"/>
        </a:p>
      </dgm:t>
    </dgm:pt>
    <dgm:pt modelId="{866FAF95-3913-4E77-9342-1BF0236E0D0D}" type="pres">
      <dgm:prSet presAssocID="{6DA92064-E081-4038-A976-3D7216E12C56}" presName="connectorText" presStyleLbl="sibTrans2D1" presStyleIdx="2" presStyleCnt="5"/>
      <dgm:spPr/>
      <dgm:t>
        <a:bodyPr/>
        <a:lstStyle/>
        <a:p>
          <a:endParaRPr lang="es-ES"/>
        </a:p>
      </dgm:t>
    </dgm:pt>
    <dgm:pt modelId="{558AA608-3994-4223-98FB-FAA960049C76}" type="pres">
      <dgm:prSet presAssocID="{F741CD12-1DD9-484E-9D86-D308B3B109E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6D32EEA-1D34-4FCB-9F93-ED943A5EC7C6}" type="pres">
      <dgm:prSet presAssocID="{FDC99BB0-EC2E-4B15-A501-DC02FBE006DD}" presName="parTrans" presStyleLbl="sibTrans2D1" presStyleIdx="3" presStyleCnt="5"/>
      <dgm:spPr/>
      <dgm:t>
        <a:bodyPr/>
        <a:lstStyle/>
        <a:p>
          <a:endParaRPr lang="es-ES"/>
        </a:p>
      </dgm:t>
    </dgm:pt>
    <dgm:pt modelId="{679438E6-5193-4FE6-AC3B-1ABBBF4B039E}" type="pres">
      <dgm:prSet presAssocID="{FDC99BB0-EC2E-4B15-A501-DC02FBE006DD}" presName="connectorText" presStyleLbl="sibTrans2D1" presStyleIdx="3" presStyleCnt="5"/>
      <dgm:spPr/>
      <dgm:t>
        <a:bodyPr/>
        <a:lstStyle/>
        <a:p>
          <a:endParaRPr lang="es-ES"/>
        </a:p>
      </dgm:t>
    </dgm:pt>
    <dgm:pt modelId="{15CC40F0-1210-409C-B015-6100D761083F}" type="pres">
      <dgm:prSet presAssocID="{33E7FE57-C3AC-487A-9EC6-E4F02EAFD64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E8F8C5B-4612-4339-A2F0-347B0B07035D}" type="pres">
      <dgm:prSet presAssocID="{70C45BD1-71F6-425E-AC9C-F48A37D6933F}" presName="parTrans" presStyleLbl="sibTrans2D1" presStyleIdx="4" presStyleCnt="5"/>
      <dgm:spPr/>
      <dgm:t>
        <a:bodyPr/>
        <a:lstStyle/>
        <a:p>
          <a:endParaRPr lang="es-ES"/>
        </a:p>
      </dgm:t>
    </dgm:pt>
    <dgm:pt modelId="{92349DC1-E4E8-4591-92DB-87D12BF95BF0}" type="pres">
      <dgm:prSet presAssocID="{70C45BD1-71F6-425E-AC9C-F48A37D6933F}" presName="connectorText" presStyleLbl="sibTrans2D1" presStyleIdx="4" presStyleCnt="5"/>
      <dgm:spPr/>
      <dgm:t>
        <a:bodyPr/>
        <a:lstStyle/>
        <a:p>
          <a:endParaRPr lang="es-ES"/>
        </a:p>
      </dgm:t>
    </dgm:pt>
    <dgm:pt modelId="{98DE1BE1-102B-4FDE-A8B6-A415DE4DFDE2}" type="pres">
      <dgm:prSet presAssocID="{9D7C2EA8-8441-4D76-A756-253F1B15DE3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9D18C51-C44E-42D6-A925-815E37989A6B}" type="presOf" srcId="{8C8FFFFA-9520-4216-99F4-DDE4F21FF3F1}" destId="{25BEBEDD-94B8-4AB1-A1EA-9B2D607EA556}" srcOrd="0" destOrd="0" presId="urn:microsoft.com/office/officeart/2005/8/layout/radial5"/>
    <dgm:cxn modelId="{5D4F553A-2C1F-4E61-A87E-37595521C49F}" type="presOf" srcId="{34C7F552-0AEC-49AD-A4E6-7593B6F57658}" destId="{A531399C-5BF4-4583-9A8A-16369F995186}" srcOrd="0" destOrd="0" presId="urn:microsoft.com/office/officeart/2005/8/layout/radial5"/>
    <dgm:cxn modelId="{667A4A1E-0A62-4478-A26D-5DFA93D820FA}" type="presOf" srcId="{6DA92064-E081-4038-A976-3D7216E12C56}" destId="{CE478604-4770-4445-9B7C-458029C2E050}" srcOrd="0" destOrd="0" presId="urn:microsoft.com/office/officeart/2005/8/layout/radial5"/>
    <dgm:cxn modelId="{75B3D0AE-8ACB-47BF-9F98-A6A3181F24E1}" type="presOf" srcId="{06973C0D-F8FB-4D61-BF76-1093BA40B683}" destId="{B08343AA-5386-4547-8D34-0F2B50745145}" srcOrd="0" destOrd="0" presId="urn:microsoft.com/office/officeart/2005/8/layout/radial5"/>
    <dgm:cxn modelId="{F997ABF8-1DE7-4946-8DCE-56C18F78BF5E}" type="presOf" srcId="{34C7F552-0AEC-49AD-A4E6-7593B6F57658}" destId="{07F45048-D612-42D6-A8E9-6A66D51535B6}" srcOrd="1" destOrd="0" presId="urn:microsoft.com/office/officeart/2005/8/layout/radial5"/>
    <dgm:cxn modelId="{ECDE03A5-E34A-4FC0-BED9-DD846F7C1DC1}" srcId="{4CCE5C8C-BB6D-4630-86BE-CA51A1E4358D}" destId="{06973C0D-F8FB-4D61-BF76-1093BA40B683}" srcOrd="0" destOrd="0" parTransId="{C2718CB2-53D2-4B56-B7EF-1D76DB3D119B}" sibTransId="{3CD041C7-AE59-40D3-98CC-3B0BA2A3268C}"/>
    <dgm:cxn modelId="{BAA1BAC0-FF1B-4E1B-BE3B-51BF8A02065B}" type="presOf" srcId="{FDC99BB0-EC2E-4B15-A501-DC02FBE006DD}" destId="{679438E6-5193-4FE6-AC3B-1ABBBF4B039E}" srcOrd="1" destOrd="0" presId="urn:microsoft.com/office/officeart/2005/8/layout/radial5"/>
    <dgm:cxn modelId="{AFE13EFE-7658-40D0-82A4-56E9A85A6ABB}" srcId="{06973C0D-F8FB-4D61-BF76-1093BA40B683}" destId="{9D7C2EA8-8441-4D76-A756-253F1B15DE33}" srcOrd="4" destOrd="0" parTransId="{70C45BD1-71F6-425E-AC9C-F48A37D6933F}" sibTransId="{EB77D3FF-C84F-4915-AD69-9C2E5F169C9D}"/>
    <dgm:cxn modelId="{C9B1C3C2-F99B-4168-9C83-6A2D116DEA31}" type="presOf" srcId="{8C8FFFFA-9520-4216-99F4-DDE4F21FF3F1}" destId="{B6445373-F1DE-4B27-AA37-285F6863D013}" srcOrd="1" destOrd="0" presId="urn:microsoft.com/office/officeart/2005/8/layout/radial5"/>
    <dgm:cxn modelId="{2464AE03-B1E7-42D9-8F4E-490A6C6EEFF0}" type="presOf" srcId="{70C45BD1-71F6-425E-AC9C-F48A37D6933F}" destId="{EE8F8C5B-4612-4339-A2F0-347B0B07035D}" srcOrd="0" destOrd="0" presId="urn:microsoft.com/office/officeart/2005/8/layout/radial5"/>
    <dgm:cxn modelId="{003D4762-F8BD-44BA-8E19-5977D0CA9CC1}" type="presOf" srcId="{E7E63992-84BC-4342-BC94-0454F7ACCD9C}" destId="{A06A7DA4-8821-4011-A58B-D2333C07C09E}" srcOrd="0" destOrd="0" presId="urn:microsoft.com/office/officeart/2005/8/layout/radial5"/>
    <dgm:cxn modelId="{7C16BAA7-BE86-41B0-9DA0-09B8EBAAB99B}" type="presOf" srcId="{70C45BD1-71F6-425E-AC9C-F48A37D6933F}" destId="{92349DC1-E4E8-4591-92DB-87D12BF95BF0}" srcOrd="1" destOrd="0" presId="urn:microsoft.com/office/officeart/2005/8/layout/radial5"/>
    <dgm:cxn modelId="{ED4450BF-ED30-4B58-B1CA-657F362E8AE6}" type="presOf" srcId="{6DA92064-E081-4038-A976-3D7216E12C56}" destId="{866FAF95-3913-4E77-9342-1BF0236E0D0D}" srcOrd="1" destOrd="0" presId="urn:microsoft.com/office/officeart/2005/8/layout/radial5"/>
    <dgm:cxn modelId="{FC33A5BC-C0D4-4B44-9368-D9E028DEF0BA}" srcId="{06973C0D-F8FB-4D61-BF76-1093BA40B683}" destId="{E7E63992-84BC-4342-BC94-0454F7ACCD9C}" srcOrd="0" destOrd="0" parTransId="{34C7F552-0AEC-49AD-A4E6-7593B6F57658}" sibTransId="{A65439B5-C3AC-46D9-B510-11AF978C2A85}"/>
    <dgm:cxn modelId="{D14CACE9-F5FA-4E05-8C71-E09692387E66}" srcId="{06973C0D-F8FB-4D61-BF76-1093BA40B683}" destId="{33E7FE57-C3AC-487A-9EC6-E4F02EAFD64F}" srcOrd="3" destOrd="0" parTransId="{FDC99BB0-EC2E-4B15-A501-DC02FBE006DD}" sibTransId="{45E85888-7F91-4F28-B2AA-7AE2EDD5F894}"/>
    <dgm:cxn modelId="{8CF99C6B-EC2F-4AB9-BFB3-EBB971356EED}" type="presOf" srcId="{33E7FE57-C3AC-487A-9EC6-E4F02EAFD64F}" destId="{15CC40F0-1210-409C-B015-6100D761083F}" srcOrd="0" destOrd="0" presId="urn:microsoft.com/office/officeart/2005/8/layout/radial5"/>
    <dgm:cxn modelId="{8F70AFCC-C52D-4ED9-9268-6E7DA578092D}" type="presOf" srcId="{4CCE5C8C-BB6D-4630-86BE-CA51A1E4358D}" destId="{34D9A479-7439-4E95-8B2E-3591140AFE3C}" srcOrd="0" destOrd="0" presId="urn:microsoft.com/office/officeart/2005/8/layout/radial5"/>
    <dgm:cxn modelId="{2BA51892-23DF-4A6F-A995-6ABEE51F4F39}" type="presOf" srcId="{FDC99BB0-EC2E-4B15-A501-DC02FBE006DD}" destId="{36D32EEA-1D34-4FCB-9F93-ED943A5EC7C6}" srcOrd="0" destOrd="0" presId="urn:microsoft.com/office/officeart/2005/8/layout/radial5"/>
    <dgm:cxn modelId="{241CBC15-9CDE-4D12-9D96-449E7ED24553}" srcId="{06973C0D-F8FB-4D61-BF76-1093BA40B683}" destId="{4DA02F74-7BFC-4F26-B5EB-B7773C99F206}" srcOrd="1" destOrd="0" parTransId="{8C8FFFFA-9520-4216-99F4-DDE4F21FF3F1}" sibTransId="{F4DEB6F4-80C7-416F-98E8-0BEBEBCD053E}"/>
    <dgm:cxn modelId="{C8F32CB0-CD9D-4316-92C3-9FCF55A93D29}" type="presOf" srcId="{4DA02F74-7BFC-4F26-B5EB-B7773C99F206}" destId="{3B2E4590-AFCD-4DFE-9683-E5B5330D16D9}" srcOrd="0" destOrd="0" presId="urn:microsoft.com/office/officeart/2005/8/layout/radial5"/>
    <dgm:cxn modelId="{F1C4B51A-5BD9-481B-ABE3-856E4B27C589}" type="presOf" srcId="{9D7C2EA8-8441-4D76-A756-253F1B15DE33}" destId="{98DE1BE1-102B-4FDE-A8B6-A415DE4DFDE2}" srcOrd="0" destOrd="0" presId="urn:microsoft.com/office/officeart/2005/8/layout/radial5"/>
    <dgm:cxn modelId="{69EED4EB-3723-4F06-BEBB-1EC30684628A}" type="presOf" srcId="{F741CD12-1DD9-484E-9D86-D308B3B109E2}" destId="{558AA608-3994-4223-98FB-FAA960049C76}" srcOrd="0" destOrd="0" presId="urn:microsoft.com/office/officeart/2005/8/layout/radial5"/>
    <dgm:cxn modelId="{3981A6E5-B06E-4F98-82EB-8B8D4BB8B498}" srcId="{06973C0D-F8FB-4D61-BF76-1093BA40B683}" destId="{F741CD12-1DD9-484E-9D86-D308B3B109E2}" srcOrd="2" destOrd="0" parTransId="{6DA92064-E081-4038-A976-3D7216E12C56}" sibTransId="{EA2CC56D-5959-4EDC-B059-43F2F01E6B04}"/>
    <dgm:cxn modelId="{D81E3E07-4264-4ECE-A3AD-DB58A5867D4E}" type="presParOf" srcId="{34D9A479-7439-4E95-8B2E-3591140AFE3C}" destId="{B08343AA-5386-4547-8D34-0F2B50745145}" srcOrd="0" destOrd="0" presId="urn:microsoft.com/office/officeart/2005/8/layout/radial5"/>
    <dgm:cxn modelId="{DEC77322-12DB-4E07-B514-7BA1754E96FA}" type="presParOf" srcId="{34D9A479-7439-4E95-8B2E-3591140AFE3C}" destId="{A531399C-5BF4-4583-9A8A-16369F995186}" srcOrd="1" destOrd="0" presId="urn:microsoft.com/office/officeart/2005/8/layout/radial5"/>
    <dgm:cxn modelId="{C16620C6-FDDF-4B36-B363-3E83EFB4770A}" type="presParOf" srcId="{A531399C-5BF4-4583-9A8A-16369F995186}" destId="{07F45048-D612-42D6-A8E9-6A66D51535B6}" srcOrd="0" destOrd="0" presId="urn:microsoft.com/office/officeart/2005/8/layout/radial5"/>
    <dgm:cxn modelId="{5650AB27-5F9D-4619-9D47-8F83252B4FEF}" type="presParOf" srcId="{34D9A479-7439-4E95-8B2E-3591140AFE3C}" destId="{A06A7DA4-8821-4011-A58B-D2333C07C09E}" srcOrd="2" destOrd="0" presId="urn:microsoft.com/office/officeart/2005/8/layout/radial5"/>
    <dgm:cxn modelId="{CC270B85-7023-494F-9EF3-8EC16ED05F13}" type="presParOf" srcId="{34D9A479-7439-4E95-8B2E-3591140AFE3C}" destId="{25BEBEDD-94B8-4AB1-A1EA-9B2D607EA556}" srcOrd="3" destOrd="0" presId="urn:microsoft.com/office/officeart/2005/8/layout/radial5"/>
    <dgm:cxn modelId="{2B2C06CE-6FC0-4CE4-8F67-EA65E7B7C908}" type="presParOf" srcId="{25BEBEDD-94B8-4AB1-A1EA-9B2D607EA556}" destId="{B6445373-F1DE-4B27-AA37-285F6863D013}" srcOrd="0" destOrd="0" presId="urn:microsoft.com/office/officeart/2005/8/layout/radial5"/>
    <dgm:cxn modelId="{55E3B0BF-C3B7-48DD-8BDD-A3F7A1E74AE6}" type="presParOf" srcId="{34D9A479-7439-4E95-8B2E-3591140AFE3C}" destId="{3B2E4590-AFCD-4DFE-9683-E5B5330D16D9}" srcOrd="4" destOrd="0" presId="urn:microsoft.com/office/officeart/2005/8/layout/radial5"/>
    <dgm:cxn modelId="{26718C1F-DEA1-4677-ABBD-FFF5B76A297F}" type="presParOf" srcId="{34D9A479-7439-4E95-8B2E-3591140AFE3C}" destId="{CE478604-4770-4445-9B7C-458029C2E050}" srcOrd="5" destOrd="0" presId="urn:microsoft.com/office/officeart/2005/8/layout/radial5"/>
    <dgm:cxn modelId="{71568E7D-AB2C-464B-B864-58A9C3F08F1E}" type="presParOf" srcId="{CE478604-4770-4445-9B7C-458029C2E050}" destId="{866FAF95-3913-4E77-9342-1BF0236E0D0D}" srcOrd="0" destOrd="0" presId="urn:microsoft.com/office/officeart/2005/8/layout/radial5"/>
    <dgm:cxn modelId="{3948EAB3-53B8-4E5F-94C3-6E0EBCFA2A44}" type="presParOf" srcId="{34D9A479-7439-4E95-8B2E-3591140AFE3C}" destId="{558AA608-3994-4223-98FB-FAA960049C76}" srcOrd="6" destOrd="0" presId="urn:microsoft.com/office/officeart/2005/8/layout/radial5"/>
    <dgm:cxn modelId="{05B895AD-9992-4696-BBD7-BA7117225FA9}" type="presParOf" srcId="{34D9A479-7439-4E95-8B2E-3591140AFE3C}" destId="{36D32EEA-1D34-4FCB-9F93-ED943A5EC7C6}" srcOrd="7" destOrd="0" presId="urn:microsoft.com/office/officeart/2005/8/layout/radial5"/>
    <dgm:cxn modelId="{8129AE37-1528-4E03-A1A5-6652BD39563B}" type="presParOf" srcId="{36D32EEA-1D34-4FCB-9F93-ED943A5EC7C6}" destId="{679438E6-5193-4FE6-AC3B-1ABBBF4B039E}" srcOrd="0" destOrd="0" presId="urn:microsoft.com/office/officeart/2005/8/layout/radial5"/>
    <dgm:cxn modelId="{9FACCB93-481F-4716-9ECE-1A565B3A2571}" type="presParOf" srcId="{34D9A479-7439-4E95-8B2E-3591140AFE3C}" destId="{15CC40F0-1210-409C-B015-6100D761083F}" srcOrd="8" destOrd="0" presId="urn:microsoft.com/office/officeart/2005/8/layout/radial5"/>
    <dgm:cxn modelId="{E3B4C348-C88E-40E1-9691-A9EBD9B11748}" type="presParOf" srcId="{34D9A479-7439-4E95-8B2E-3591140AFE3C}" destId="{EE8F8C5B-4612-4339-A2F0-347B0B07035D}" srcOrd="9" destOrd="0" presId="urn:microsoft.com/office/officeart/2005/8/layout/radial5"/>
    <dgm:cxn modelId="{C2D404CA-5E9F-4ECF-B34D-C621B3C685C7}" type="presParOf" srcId="{EE8F8C5B-4612-4339-A2F0-347B0B07035D}" destId="{92349DC1-E4E8-4591-92DB-87D12BF95BF0}" srcOrd="0" destOrd="0" presId="urn:microsoft.com/office/officeart/2005/8/layout/radial5"/>
    <dgm:cxn modelId="{FE2D00C0-D3A5-4963-AB4C-C20305B89EEF}" type="presParOf" srcId="{34D9A479-7439-4E95-8B2E-3591140AFE3C}" destId="{98DE1BE1-102B-4FDE-A8B6-A415DE4DFDE2}" srcOrd="10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49FC2D-837C-4D1D-A756-63D45A22B58C}">
      <dsp:nvSpPr>
        <dsp:cNvPr id="0" name=""/>
        <dsp:cNvSpPr/>
      </dsp:nvSpPr>
      <dsp:spPr>
        <a:xfrm>
          <a:off x="7156430" y="2736424"/>
          <a:ext cx="91440" cy="4787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8794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01D365-8E94-4F1E-BC30-B930D7423F47}">
      <dsp:nvSpPr>
        <dsp:cNvPr id="0" name=""/>
        <dsp:cNvSpPr/>
      </dsp:nvSpPr>
      <dsp:spPr>
        <a:xfrm>
          <a:off x="4535825" y="1216694"/>
          <a:ext cx="2666324" cy="474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830"/>
              </a:lnTo>
              <a:lnTo>
                <a:pt x="2666324" y="321830"/>
              </a:lnTo>
              <a:lnTo>
                <a:pt x="2666324" y="47434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F6DA6-B5E3-4FF0-819C-86E9ADEC5E57}">
      <dsp:nvSpPr>
        <dsp:cNvPr id="0" name=""/>
        <dsp:cNvSpPr/>
      </dsp:nvSpPr>
      <dsp:spPr>
        <a:xfrm>
          <a:off x="5033775" y="2736424"/>
          <a:ext cx="91440" cy="4787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8794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EA3573-C7A8-4DA2-ABA5-94B7A45EB641}">
      <dsp:nvSpPr>
        <dsp:cNvPr id="0" name=""/>
        <dsp:cNvSpPr/>
      </dsp:nvSpPr>
      <dsp:spPr>
        <a:xfrm>
          <a:off x="4535825" y="1216694"/>
          <a:ext cx="543669" cy="474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830"/>
              </a:lnTo>
              <a:lnTo>
                <a:pt x="543669" y="321830"/>
              </a:lnTo>
              <a:lnTo>
                <a:pt x="543669" y="47434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33D6E-A338-4477-BD34-5D7C6686FF34}">
      <dsp:nvSpPr>
        <dsp:cNvPr id="0" name=""/>
        <dsp:cNvSpPr/>
      </dsp:nvSpPr>
      <dsp:spPr>
        <a:xfrm>
          <a:off x="1893569" y="2736424"/>
          <a:ext cx="1039851" cy="478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284"/>
              </a:lnTo>
              <a:lnTo>
                <a:pt x="1039851" y="326284"/>
              </a:lnTo>
              <a:lnTo>
                <a:pt x="1039851" y="478794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9C619B-78B4-4771-A737-9F35299AA560}">
      <dsp:nvSpPr>
        <dsp:cNvPr id="0" name=""/>
        <dsp:cNvSpPr/>
      </dsp:nvSpPr>
      <dsp:spPr>
        <a:xfrm>
          <a:off x="837081" y="2736424"/>
          <a:ext cx="1056487" cy="457656"/>
        </a:xfrm>
        <a:custGeom>
          <a:avLst/>
          <a:gdLst/>
          <a:ahLst/>
          <a:cxnLst/>
          <a:rect l="0" t="0" r="0" b="0"/>
          <a:pathLst>
            <a:path>
              <a:moveTo>
                <a:pt x="1056487" y="0"/>
              </a:moveTo>
              <a:lnTo>
                <a:pt x="1056487" y="305146"/>
              </a:lnTo>
              <a:lnTo>
                <a:pt x="0" y="305146"/>
              </a:lnTo>
              <a:lnTo>
                <a:pt x="0" y="457656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4AE08A-4069-4B34-AB4C-F781EB165432}">
      <dsp:nvSpPr>
        <dsp:cNvPr id="0" name=""/>
        <dsp:cNvSpPr/>
      </dsp:nvSpPr>
      <dsp:spPr>
        <a:xfrm>
          <a:off x="1893569" y="1216694"/>
          <a:ext cx="2642256" cy="474340"/>
        </a:xfrm>
        <a:custGeom>
          <a:avLst/>
          <a:gdLst/>
          <a:ahLst/>
          <a:cxnLst/>
          <a:rect l="0" t="0" r="0" b="0"/>
          <a:pathLst>
            <a:path>
              <a:moveTo>
                <a:pt x="2642256" y="0"/>
              </a:moveTo>
              <a:lnTo>
                <a:pt x="2642256" y="321830"/>
              </a:lnTo>
              <a:lnTo>
                <a:pt x="0" y="321830"/>
              </a:lnTo>
              <a:lnTo>
                <a:pt x="0" y="47434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9DE49B-709A-471D-9553-04B83BF2AB90}">
      <dsp:nvSpPr>
        <dsp:cNvPr id="0" name=""/>
        <dsp:cNvSpPr/>
      </dsp:nvSpPr>
      <dsp:spPr>
        <a:xfrm>
          <a:off x="3712684" y="171304"/>
          <a:ext cx="1646283" cy="10453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BF5195-00D3-4E8A-AD98-3C565A861C7E}">
      <dsp:nvSpPr>
        <dsp:cNvPr id="0" name=""/>
        <dsp:cNvSpPr/>
      </dsp:nvSpPr>
      <dsp:spPr>
        <a:xfrm>
          <a:off x="3895604" y="345078"/>
          <a:ext cx="1646283" cy="104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Sustancias de gusto azucarado </a:t>
          </a:r>
          <a:endParaRPr lang="es-ES" sz="1700" kern="1200" dirty="0"/>
        </a:p>
      </dsp:txBody>
      <dsp:txXfrm>
        <a:off x="3895604" y="345078"/>
        <a:ext cx="1646283" cy="1045389"/>
      </dsp:txXfrm>
    </dsp:sp>
    <dsp:sp modelId="{9320FC8C-764C-4685-A9DD-6AF26E443ED1}">
      <dsp:nvSpPr>
        <dsp:cNvPr id="0" name=""/>
        <dsp:cNvSpPr/>
      </dsp:nvSpPr>
      <dsp:spPr>
        <a:xfrm>
          <a:off x="1070427" y="1691034"/>
          <a:ext cx="1646283" cy="10453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AFF08C-94C6-4004-835D-48711C73809C}">
      <dsp:nvSpPr>
        <dsp:cNvPr id="0" name=""/>
        <dsp:cNvSpPr/>
      </dsp:nvSpPr>
      <dsp:spPr>
        <a:xfrm>
          <a:off x="1253348" y="1864809"/>
          <a:ext cx="1646283" cy="104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Azúcares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( procedentes de la uva)</a:t>
          </a:r>
          <a:endParaRPr lang="es-ES" sz="1700" kern="1200" dirty="0"/>
        </a:p>
      </dsp:txBody>
      <dsp:txXfrm>
        <a:off x="1253348" y="1864809"/>
        <a:ext cx="1646283" cy="1045389"/>
      </dsp:txXfrm>
    </dsp:sp>
    <dsp:sp modelId="{3AA57254-DB5B-4126-BB9D-9FE159BB30C0}">
      <dsp:nvSpPr>
        <dsp:cNvPr id="0" name=""/>
        <dsp:cNvSpPr/>
      </dsp:nvSpPr>
      <dsp:spPr>
        <a:xfrm>
          <a:off x="-19849" y="3194080"/>
          <a:ext cx="1713863" cy="11758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DE9FEB-5126-43F2-AEBD-319A26D82E22}">
      <dsp:nvSpPr>
        <dsp:cNvPr id="0" name=""/>
        <dsp:cNvSpPr/>
      </dsp:nvSpPr>
      <dsp:spPr>
        <a:xfrm>
          <a:off x="163070" y="3367855"/>
          <a:ext cx="1713863" cy="11758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HEXOSAS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- Glucosa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-Fructosa</a:t>
          </a:r>
          <a:endParaRPr lang="es-ES" sz="1700" kern="1200" dirty="0"/>
        </a:p>
      </dsp:txBody>
      <dsp:txXfrm>
        <a:off x="163070" y="3367855"/>
        <a:ext cx="1713863" cy="1175802"/>
      </dsp:txXfrm>
    </dsp:sp>
    <dsp:sp modelId="{EBAD690B-FAF0-4EB9-A530-4FD69C114346}">
      <dsp:nvSpPr>
        <dsp:cNvPr id="0" name=""/>
        <dsp:cNvSpPr/>
      </dsp:nvSpPr>
      <dsp:spPr>
        <a:xfrm>
          <a:off x="2084202" y="3215218"/>
          <a:ext cx="1698437" cy="110829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590352-007A-48A5-9870-F11477F62220}">
      <dsp:nvSpPr>
        <dsp:cNvPr id="0" name=""/>
        <dsp:cNvSpPr/>
      </dsp:nvSpPr>
      <dsp:spPr>
        <a:xfrm>
          <a:off x="2267123" y="3388992"/>
          <a:ext cx="1698437" cy="11082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PENTOSAS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- Arabinosa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- Xilosa </a:t>
          </a:r>
          <a:endParaRPr lang="es-ES" sz="1700" kern="1200" dirty="0"/>
        </a:p>
      </dsp:txBody>
      <dsp:txXfrm>
        <a:off x="2267123" y="3388992"/>
        <a:ext cx="1698437" cy="1108290"/>
      </dsp:txXfrm>
    </dsp:sp>
    <dsp:sp modelId="{B715DEF8-606E-4C3F-A98C-8DEFF2C00C76}">
      <dsp:nvSpPr>
        <dsp:cNvPr id="0" name=""/>
        <dsp:cNvSpPr/>
      </dsp:nvSpPr>
      <dsp:spPr>
        <a:xfrm>
          <a:off x="4256353" y="1691034"/>
          <a:ext cx="1646283" cy="10453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FCE32F-3595-4199-A73A-DE3F6A921C2F}">
      <dsp:nvSpPr>
        <dsp:cNvPr id="0" name=""/>
        <dsp:cNvSpPr/>
      </dsp:nvSpPr>
      <dsp:spPr>
        <a:xfrm>
          <a:off x="4439273" y="1864809"/>
          <a:ext cx="1646283" cy="104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Polialcoholes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( procedentes de la uva)</a:t>
          </a:r>
          <a:endParaRPr lang="es-ES" sz="1700" kern="1200" dirty="0"/>
        </a:p>
      </dsp:txBody>
      <dsp:txXfrm>
        <a:off x="4439273" y="1864809"/>
        <a:ext cx="1646283" cy="1045389"/>
      </dsp:txXfrm>
    </dsp:sp>
    <dsp:sp modelId="{141EA675-427D-4CA8-9D8F-B776366D6703}">
      <dsp:nvSpPr>
        <dsp:cNvPr id="0" name=""/>
        <dsp:cNvSpPr/>
      </dsp:nvSpPr>
      <dsp:spPr>
        <a:xfrm>
          <a:off x="4148480" y="3215218"/>
          <a:ext cx="1862028" cy="15061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163F49-A969-4DE6-BD2B-3CE1BF1E78CE}">
      <dsp:nvSpPr>
        <dsp:cNvPr id="0" name=""/>
        <dsp:cNvSpPr/>
      </dsp:nvSpPr>
      <dsp:spPr>
        <a:xfrm>
          <a:off x="4331401" y="3388992"/>
          <a:ext cx="1862028" cy="1506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- Inositol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- Manitol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- Arabitol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 - Eritritol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- Sorbitol</a:t>
          </a:r>
          <a:endParaRPr lang="es-ES" sz="1400" kern="1200" dirty="0"/>
        </a:p>
      </dsp:txBody>
      <dsp:txXfrm>
        <a:off x="4331401" y="3388992"/>
        <a:ext cx="1862028" cy="1506134"/>
      </dsp:txXfrm>
    </dsp:sp>
    <dsp:sp modelId="{F670A23F-BA6F-4812-ABC9-8BC4BF88A6D7}">
      <dsp:nvSpPr>
        <dsp:cNvPr id="0" name=""/>
        <dsp:cNvSpPr/>
      </dsp:nvSpPr>
      <dsp:spPr>
        <a:xfrm>
          <a:off x="6379008" y="1691034"/>
          <a:ext cx="1646283" cy="10453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9FFFE3-48F7-4EF8-900A-C14D90F24AE1}">
      <dsp:nvSpPr>
        <dsp:cNvPr id="0" name=""/>
        <dsp:cNvSpPr/>
      </dsp:nvSpPr>
      <dsp:spPr>
        <a:xfrm>
          <a:off x="6561929" y="1864809"/>
          <a:ext cx="1646283" cy="104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Alcoholes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( de origen fermentativo) </a:t>
          </a:r>
          <a:endParaRPr lang="es-ES" sz="1700" kern="1200" dirty="0"/>
        </a:p>
      </dsp:txBody>
      <dsp:txXfrm>
        <a:off x="6561929" y="1864809"/>
        <a:ext cx="1646283" cy="1045389"/>
      </dsp:txXfrm>
    </dsp:sp>
    <dsp:sp modelId="{CBDE2C4C-4B83-4F10-9049-5F4482D7E783}">
      <dsp:nvSpPr>
        <dsp:cNvPr id="0" name=""/>
        <dsp:cNvSpPr/>
      </dsp:nvSpPr>
      <dsp:spPr>
        <a:xfrm>
          <a:off x="6376350" y="3215218"/>
          <a:ext cx="1651600" cy="151625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222EC-EBE3-4DD4-8A11-A5792CCF381D}">
      <dsp:nvSpPr>
        <dsp:cNvPr id="0" name=""/>
        <dsp:cNvSpPr/>
      </dsp:nvSpPr>
      <dsp:spPr>
        <a:xfrm>
          <a:off x="6559270" y="3388992"/>
          <a:ext cx="1651600" cy="1516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- Alcohol etílico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-Glicerol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-Butilenglicol</a:t>
          </a:r>
          <a:endParaRPr lang="es-ES" sz="1700" kern="1200" dirty="0"/>
        </a:p>
      </dsp:txBody>
      <dsp:txXfrm>
        <a:off x="6559270" y="3388992"/>
        <a:ext cx="1651600" cy="151625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9A103D-9C46-44E1-9C91-AF93D14E3E28}">
      <dsp:nvSpPr>
        <dsp:cNvPr id="0" name=""/>
        <dsp:cNvSpPr/>
      </dsp:nvSpPr>
      <dsp:spPr>
        <a:xfrm>
          <a:off x="0" y="186538"/>
          <a:ext cx="35719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EFA6CD-4FD7-4B12-ABA0-6E863EC18FBB}">
      <dsp:nvSpPr>
        <dsp:cNvPr id="0" name=""/>
        <dsp:cNvSpPr/>
      </dsp:nvSpPr>
      <dsp:spPr>
        <a:xfrm>
          <a:off x="236029" y="127705"/>
          <a:ext cx="2500330" cy="4132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507" tIns="0" rIns="94507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Acido  Tartárico</a:t>
          </a:r>
          <a:endParaRPr lang="es-ES" sz="1400" kern="1200" dirty="0"/>
        </a:p>
      </dsp:txBody>
      <dsp:txXfrm>
        <a:off x="236029" y="127705"/>
        <a:ext cx="2500330" cy="413280"/>
      </dsp:txXfrm>
    </dsp:sp>
    <dsp:sp modelId="{95B4E256-8D0A-4837-A4A5-D775F68C7AB1}">
      <dsp:nvSpPr>
        <dsp:cNvPr id="0" name=""/>
        <dsp:cNvSpPr/>
      </dsp:nvSpPr>
      <dsp:spPr>
        <a:xfrm>
          <a:off x="0" y="891333"/>
          <a:ext cx="35719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8A6539-DF2A-4D7E-AF51-2D7A223E763B}">
      <dsp:nvSpPr>
        <dsp:cNvPr id="0" name=""/>
        <dsp:cNvSpPr/>
      </dsp:nvSpPr>
      <dsp:spPr>
        <a:xfrm>
          <a:off x="178595" y="684692"/>
          <a:ext cx="2500330" cy="4132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507" tIns="0" rIns="94507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Ácido málico</a:t>
          </a:r>
          <a:endParaRPr lang="es-ES" sz="1400" kern="1200" dirty="0"/>
        </a:p>
      </dsp:txBody>
      <dsp:txXfrm>
        <a:off x="178595" y="684692"/>
        <a:ext cx="2500330" cy="413280"/>
      </dsp:txXfrm>
    </dsp:sp>
    <dsp:sp modelId="{992C475A-753F-448D-A7AF-ABE5329CBAFF}">
      <dsp:nvSpPr>
        <dsp:cNvPr id="0" name=""/>
        <dsp:cNvSpPr/>
      </dsp:nvSpPr>
      <dsp:spPr>
        <a:xfrm>
          <a:off x="0" y="1526372"/>
          <a:ext cx="35719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B25109-8553-4A31-8F12-7FF46747FB92}">
      <dsp:nvSpPr>
        <dsp:cNvPr id="0" name=""/>
        <dsp:cNvSpPr/>
      </dsp:nvSpPr>
      <dsp:spPr>
        <a:xfrm>
          <a:off x="178595" y="1319733"/>
          <a:ext cx="2500330" cy="4132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507" tIns="0" rIns="94507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Ácido cítrico </a:t>
          </a:r>
          <a:endParaRPr lang="es-ES" sz="1400" kern="1200" dirty="0"/>
        </a:p>
      </dsp:txBody>
      <dsp:txXfrm>
        <a:off x="178595" y="1319733"/>
        <a:ext cx="2500330" cy="4132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9A103D-9C46-44E1-9C91-AF93D14E3E28}">
      <dsp:nvSpPr>
        <dsp:cNvPr id="0" name=""/>
        <dsp:cNvSpPr/>
      </dsp:nvSpPr>
      <dsp:spPr>
        <a:xfrm>
          <a:off x="0" y="159561"/>
          <a:ext cx="35719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EFA6CD-4FD7-4B12-ABA0-6E863EC18FBB}">
      <dsp:nvSpPr>
        <dsp:cNvPr id="0" name=""/>
        <dsp:cNvSpPr/>
      </dsp:nvSpPr>
      <dsp:spPr>
        <a:xfrm>
          <a:off x="236029" y="109132"/>
          <a:ext cx="2500330" cy="3542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507" tIns="0" rIns="94507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Acido  Acético</a:t>
          </a:r>
          <a:endParaRPr lang="es-ES" sz="1200" kern="1200" dirty="0"/>
        </a:p>
      </dsp:txBody>
      <dsp:txXfrm>
        <a:off x="236029" y="109132"/>
        <a:ext cx="2500330" cy="354240"/>
      </dsp:txXfrm>
    </dsp:sp>
    <dsp:sp modelId="{95B4E256-8D0A-4837-A4A5-D775F68C7AB1}">
      <dsp:nvSpPr>
        <dsp:cNvPr id="0" name=""/>
        <dsp:cNvSpPr/>
      </dsp:nvSpPr>
      <dsp:spPr>
        <a:xfrm>
          <a:off x="0" y="763671"/>
          <a:ext cx="35719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8A6539-DF2A-4D7E-AF51-2D7A223E763B}">
      <dsp:nvSpPr>
        <dsp:cNvPr id="0" name=""/>
        <dsp:cNvSpPr/>
      </dsp:nvSpPr>
      <dsp:spPr>
        <a:xfrm>
          <a:off x="178595" y="586551"/>
          <a:ext cx="2500330" cy="3542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507" tIns="0" rIns="94507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Ácido láctico</a:t>
          </a:r>
          <a:endParaRPr lang="es-ES" sz="1200" kern="1200" dirty="0"/>
        </a:p>
      </dsp:txBody>
      <dsp:txXfrm>
        <a:off x="178595" y="586551"/>
        <a:ext cx="2500330" cy="354240"/>
      </dsp:txXfrm>
    </dsp:sp>
    <dsp:sp modelId="{992C475A-753F-448D-A7AF-ABE5329CBAFF}">
      <dsp:nvSpPr>
        <dsp:cNvPr id="0" name=""/>
        <dsp:cNvSpPr/>
      </dsp:nvSpPr>
      <dsp:spPr>
        <a:xfrm>
          <a:off x="0" y="1307991"/>
          <a:ext cx="35719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B25109-8553-4A31-8F12-7FF46747FB92}">
      <dsp:nvSpPr>
        <dsp:cNvPr id="0" name=""/>
        <dsp:cNvSpPr/>
      </dsp:nvSpPr>
      <dsp:spPr>
        <a:xfrm>
          <a:off x="178595" y="1130870"/>
          <a:ext cx="2500330" cy="3542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507" tIns="0" rIns="94507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Ácido succínico  </a:t>
          </a:r>
          <a:endParaRPr lang="es-ES" sz="1200" kern="1200" dirty="0"/>
        </a:p>
      </dsp:txBody>
      <dsp:txXfrm>
        <a:off x="178595" y="1130870"/>
        <a:ext cx="2500330" cy="3542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8343AA-5386-4547-8D34-0F2B50745145}">
      <dsp:nvSpPr>
        <dsp:cNvPr id="0" name=""/>
        <dsp:cNvSpPr/>
      </dsp:nvSpPr>
      <dsp:spPr>
        <a:xfrm>
          <a:off x="3000500" y="2201694"/>
          <a:ext cx="1571426" cy="157142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Compuestos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fenólicos</a:t>
          </a:r>
          <a:endParaRPr lang="es-ES" sz="1200" kern="1200" dirty="0"/>
        </a:p>
      </dsp:txBody>
      <dsp:txXfrm>
        <a:off x="3000500" y="2201694"/>
        <a:ext cx="1571426" cy="1571426"/>
      </dsp:txXfrm>
    </dsp:sp>
    <dsp:sp modelId="{A531399C-5BF4-4583-9A8A-16369F995186}">
      <dsp:nvSpPr>
        <dsp:cNvPr id="0" name=""/>
        <dsp:cNvSpPr/>
      </dsp:nvSpPr>
      <dsp:spPr>
        <a:xfrm rot="16200000">
          <a:off x="3619836" y="1630049"/>
          <a:ext cx="332755" cy="5342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/>
        </a:p>
      </dsp:txBody>
      <dsp:txXfrm rot="16200000">
        <a:off x="3619836" y="1630049"/>
        <a:ext cx="332755" cy="534285"/>
      </dsp:txXfrm>
    </dsp:sp>
    <dsp:sp modelId="{A06A7DA4-8821-4011-A58B-D2333C07C09E}">
      <dsp:nvSpPr>
        <dsp:cNvPr id="0" name=""/>
        <dsp:cNvSpPr/>
      </dsp:nvSpPr>
      <dsp:spPr>
        <a:xfrm>
          <a:off x="3000500" y="2428"/>
          <a:ext cx="1571426" cy="157142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Antocianos</a:t>
          </a:r>
          <a:endParaRPr lang="es-ES" sz="1200" kern="1200" dirty="0"/>
        </a:p>
      </dsp:txBody>
      <dsp:txXfrm>
        <a:off x="3000500" y="2428"/>
        <a:ext cx="1571426" cy="1571426"/>
      </dsp:txXfrm>
    </dsp:sp>
    <dsp:sp modelId="{25BEBEDD-94B8-4AB1-A1EA-9B2D607EA556}">
      <dsp:nvSpPr>
        <dsp:cNvPr id="0" name=""/>
        <dsp:cNvSpPr/>
      </dsp:nvSpPr>
      <dsp:spPr>
        <a:xfrm rot="20520000">
          <a:off x="4656693" y="2383370"/>
          <a:ext cx="332755" cy="5342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93843"/>
            <a:satOff val="3198"/>
            <a:lumOff val="43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/>
        </a:p>
      </dsp:txBody>
      <dsp:txXfrm rot="20520000">
        <a:off x="4656693" y="2383370"/>
        <a:ext cx="332755" cy="534285"/>
      </dsp:txXfrm>
    </dsp:sp>
    <dsp:sp modelId="{3B2E4590-AFCD-4DFE-9683-E5B5330D16D9}">
      <dsp:nvSpPr>
        <dsp:cNvPr id="0" name=""/>
        <dsp:cNvSpPr/>
      </dsp:nvSpPr>
      <dsp:spPr>
        <a:xfrm>
          <a:off x="5092127" y="1522084"/>
          <a:ext cx="1571426" cy="1571426"/>
        </a:xfrm>
        <a:prstGeom prst="ellipse">
          <a:avLst/>
        </a:prstGeom>
        <a:solidFill>
          <a:schemeClr val="accent3">
            <a:hueOff val="593843"/>
            <a:satOff val="3198"/>
            <a:lumOff val="43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Ácidos fenoles </a:t>
          </a:r>
          <a:endParaRPr lang="es-ES" sz="1400" kern="1200" dirty="0"/>
        </a:p>
      </dsp:txBody>
      <dsp:txXfrm>
        <a:off x="5092127" y="1522084"/>
        <a:ext cx="1571426" cy="1571426"/>
      </dsp:txXfrm>
    </dsp:sp>
    <dsp:sp modelId="{CE478604-4770-4445-9B7C-458029C2E050}">
      <dsp:nvSpPr>
        <dsp:cNvPr id="0" name=""/>
        <dsp:cNvSpPr/>
      </dsp:nvSpPr>
      <dsp:spPr>
        <a:xfrm rot="3240000">
          <a:off x="4260649" y="3602268"/>
          <a:ext cx="332755" cy="5342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87685"/>
            <a:satOff val="6397"/>
            <a:lumOff val="87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/>
        </a:p>
      </dsp:txBody>
      <dsp:txXfrm rot="3240000">
        <a:off x="4260649" y="3602268"/>
        <a:ext cx="332755" cy="534285"/>
      </dsp:txXfrm>
    </dsp:sp>
    <dsp:sp modelId="{558AA608-3994-4223-98FB-FAA960049C76}">
      <dsp:nvSpPr>
        <dsp:cNvPr id="0" name=""/>
        <dsp:cNvSpPr/>
      </dsp:nvSpPr>
      <dsp:spPr>
        <a:xfrm>
          <a:off x="4293197" y="3980939"/>
          <a:ext cx="1571426" cy="1571426"/>
        </a:xfrm>
        <a:prstGeom prst="ellipse">
          <a:avLst/>
        </a:prstGeom>
        <a:solidFill>
          <a:schemeClr val="accent3">
            <a:hueOff val="1187685"/>
            <a:satOff val="6397"/>
            <a:lumOff val="8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Taninos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Pirogálicos</a:t>
          </a:r>
          <a:endParaRPr lang="es-ES" sz="1400" kern="1200" dirty="0"/>
        </a:p>
      </dsp:txBody>
      <dsp:txXfrm>
        <a:off x="4293197" y="3980939"/>
        <a:ext cx="1571426" cy="1571426"/>
      </dsp:txXfrm>
    </dsp:sp>
    <dsp:sp modelId="{36D32EEA-1D34-4FCB-9F93-ED943A5EC7C6}">
      <dsp:nvSpPr>
        <dsp:cNvPr id="0" name=""/>
        <dsp:cNvSpPr/>
      </dsp:nvSpPr>
      <dsp:spPr>
        <a:xfrm rot="7560000">
          <a:off x="2979023" y="3602268"/>
          <a:ext cx="332755" cy="5342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781528"/>
            <a:satOff val="9595"/>
            <a:lumOff val="1308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/>
        </a:p>
      </dsp:txBody>
      <dsp:txXfrm rot="7560000">
        <a:off x="2979023" y="3602268"/>
        <a:ext cx="332755" cy="534285"/>
      </dsp:txXfrm>
    </dsp:sp>
    <dsp:sp modelId="{15CC40F0-1210-409C-B015-6100D761083F}">
      <dsp:nvSpPr>
        <dsp:cNvPr id="0" name=""/>
        <dsp:cNvSpPr/>
      </dsp:nvSpPr>
      <dsp:spPr>
        <a:xfrm>
          <a:off x="1707804" y="3980939"/>
          <a:ext cx="1571426" cy="1571426"/>
        </a:xfrm>
        <a:prstGeom prst="ellipse">
          <a:avLst/>
        </a:prstGeom>
        <a:solidFill>
          <a:schemeClr val="accent3">
            <a:hueOff val="1781528"/>
            <a:satOff val="9595"/>
            <a:lumOff val="130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Taninos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condensados</a:t>
          </a:r>
          <a:endParaRPr lang="es-ES" sz="1400" kern="1200" dirty="0"/>
        </a:p>
      </dsp:txBody>
      <dsp:txXfrm>
        <a:off x="1707804" y="3980939"/>
        <a:ext cx="1571426" cy="1571426"/>
      </dsp:txXfrm>
    </dsp:sp>
    <dsp:sp modelId="{EE8F8C5B-4612-4339-A2F0-347B0B07035D}">
      <dsp:nvSpPr>
        <dsp:cNvPr id="0" name=""/>
        <dsp:cNvSpPr/>
      </dsp:nvSpPr>
      <dsp:spPr>
        <a:xfrm rot="11880000">
          <a:off x="2582979" y="2383370"/>
          <a:ext cx="332755" cy="5342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375370"/>
            <a:satOff val="12794"/>
            <a:lumOff val="174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/>
        </a:p>
      </dsp:txBody>
      <dsp:txXfrm rot="11880000">
        <a:off x="2582979" y="2383370"/>
        <a:ext cx="332755" cy="534285"/>
      </dsp:txXfrm>
    </dsp:sp>
    <dsp:sp modelId="{98DE1BE1-102B-4FDE-A8B6-A415DE4DFDE2}">
      <dsp:nvSpPr>
        <dsp:cNvPr id="0" name=""/>
        <dsp:cNvSpPr/>
      </dsp:nvSpPr>
      <dsp:spPr>
        <a:xfrm>
          <a:off x="908873" y="1522084"/>
          <a:ext cx="1571426" cy="1571426"/>
        </a:xfrm>
        <a:prstGeom prst="ellipse">
          <a:avLst/>
        </a:prstGeom>
        <a:solidFill>
          <a:schemeClr val="accent3">
            <a:hueOff val="2375370"/>
            <a:satOff val="12794"/>
            <a:lumOff val="174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F</a:t>
          </a:r>
          <a:r>
            <a:rPr lang="es-ES" sz="1400" kern="1200" dirty="0" smtClean="0"/>
            <a:t>lavonas</a:t>
          </a:r>
          <a:endParaRPr lang="es-ES" sz="1400" kern="1200" dirty="0"/>
        </a:p>
      </dsp:txBody>
      <dsp:txXfrm>
        <a:off x="908873" y="1522084"/>
        <a:ext cx="1571426" cy="15714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3A3FF-0BED-4361-BEF5-8195CD6528D9}" type="datetimeFigureOut">
              <a:rPr lang="es-ES" smtClean="0"/>
              <a:pPr/>
              <a:t>12/12/2013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15692-2A01-420F-87E3-50BB65CA2A9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15692-2A01-420F-87E3-50BB65CA2A97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15692-2A01-420F-87E3-50BB65CA2A97}" type="slidenum">
              <a:rPr lang="es-ES" smtClean="0"/>
              <a:pPr/>
              <a:t>6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15692-2A01-420F-87E3-50BB65CA2A97}" type="slidenum">
              <a:rPr lang="es-ES" smtClean="0"/>
              <a:pPr/>
              <a:t>9</a:t>
            </a:fld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15692-2A01-420F-87E3-50BB65CA2A97}" type="slidenum">
              <a:rPr lang="es-ES" smtClean="0"/>
              <a:pPr/>
              <a:t>10</a:t>
            </a:fld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15692-2A01-420F-87E3-50BB65CA2A97}" type="slidenum">
              <a:rPr lang="es-ES" smtClean="0"/>
              <a:pPr/>
              <a:t>11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90FB813-2D6A-4BB5-B73A-DA6E983EF0F8}" type="datetimeFigureOut">
              <a:rPr lang="es-ES" smtClean="0"/>
              <a:pPr/>
              <a:t>12/12/2013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38BF897-1F3C-47DB-8837-6627777C557E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B813-2D6A-4BB5-B73A-DA6E983EF0F8}" type="datetimeFigureOut">
              <a:rPr lang="es-ES" smtClean="0"/>
              <a:pPr/>
              <a:t>12/12/2013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F897-1F3C-47DB-8837-6627777C557E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B813-2D6A-4BB5-B73A-DA6E983EF0F8}" type="datetimeFigureOut">
              <a:rPr lang="es-ES" smtClean="0"/>
              <a:pPr/>
              <a:t>12/12/2013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F897-1F3C-47DB-8837-6627777C557E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0FB813-2D6A-4BB5-B73A-DA6E983EF0F8}" type="datetimeFigureOut">
              <a:rPr lang="es-ES" smtClean="0"/>
              <a:pPr/>
              <a:t>12/12/2013</a:t>
            </a:fld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8BF897-1F3C-47DB-8837-6627777C557E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90FB813-2D6A-4BB5-B73A-DA6E983EF0F8}" type="datetimeFigureOut">
              <a:rPr lang="es-ES" smtClean="0"/>
              <a:pPr/>
              <a:t>12/12/2013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38BF897-1F3C-47DB-8837-6627777C557E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B813-2D6A-4BB5-B73A-DA6E983EF0F8}" type="datetimeFigureOut">
              <a:rPr lang="es-ES" smtClean="0"/>
              <a:pPr/>
              <a:t>12/12/2013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F897-1F3C-47DB-8837-6627777C557E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B813-2D6A-4BB5-B73A-DA6E983EF0F8}" type="datetimeFigureOut">
              <a:rPr lang="es-ES" smtClean="0"/>
              <a:pPr/>
              <a:t>12/12/2013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F897-1F3C-47DB-8837-6627777C557E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0FB813-2D6A-4BB5-B73A-DA6E983EF0F8}" type="datetimeFigureOut">
              <a:rPr lang="es-ES" smtClean="0"/>
              <a:pPr/>
              <a:t>12/12/2013</a:t>
            </a:fld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8BF897-1F3C-47DB-8837-6627777C557E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B813-2D6A-4BB5-B73A-DA6E983EF0F8}" type="datetimeFigureOut">
              <a:rPr lang="es-ES" smtClean="0"/>
              <a:pPr/>
              <a:t>12/12/2013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F897-1F3C-47DB-8837-6627777C557E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0FB813-2D6A-4BB5-B73A-DA6E983EF0F8}" type="datetimeFigureOut">
              <a:rPr lang="es-ES" smtClean="0"/>
              <a:pPr/>
              <a:t>12/12/2013</a:t>
            </a:fld>
            <a:endParaRPr lang="es-ES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8BF897-1F3C-47DB-8837-6627777C557E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0FB813-2D6A-4BB5-B73A-DA6E983EF0F8}" type="datetimeFigureOut">
              <a:rPr lang="es-ES" smtClean="0"/>
              <a:pPr/>
              <a:t>12/12/2013</a:t>
            </a:fld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8BF897-1F3C-47DB-8837-6627777C557E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90FB813-2D6A-4BB5-B73A-DA6E983EF0F8}" type="datetimeFigureOut">
              <a:rPr lang="es-ES" smtClean="0"/>
              <a:pPr/>
              <a:t>12/12/2013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8BF897-1F3C-47DB-8837-6627777C557E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image" Target="../media/image10.png"/><Relationship Id="rId18" Type="http://schemas.openxmlformats.org/officeDocument/2006/relationships/image" Target="../media/image15.jpeg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diagramData" Target="../diagrams/data2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image" Target="../media/image12.png"/><Relationship Id="rId10" Type="http://schemas.openxmlformats.org/officeDocument/2006/relationships/diagramColors" Target="../diagrams/colors3.xml"/><Relationship Id="rId19" Type="http://schemas.openxmlformats.org/officeDocument/2006/relationships/image" Target="../media/image16.jpeg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7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28794" y="0"/>
            <a:ext cx="6786610" cy="2714644"/>
          </a:xfrm>
        </p:spPr>
        <p:txBody>
          <a:bodyPr>
            <a:normAutofit/>
          </a:bodyPr>
          <a:lstStyle/>
          <a:p>
            <a:r>
              <a:rPr lang="es-ES" sz="4800" dirty="0" smtClean="0">
                <a:solidFill>
                  <a:schemeClr val="bg1"/>
                </a:solidFill>
              </a:rPr>
              <a:t>COMPOSICIÓN QUÍMICA DEL VINO 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2928926" y="5486400"/>
            <a:ext cx="4886316" cy="1371600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chemeClr val="bg1"/>
                </a:solidFill>
              </a:rPr>
              <a:t>Victoriano Sanabria Sánchez </a:t>
            </a:r>
          </a:p>
          <a:p>
            <a:pPr algn="ctr"/>
            <a:r>
              <a:rPr lang="es-ES" dirty="0" smtClean="0">
                <a:solidFill>
                  <a:schemeClr val="bg1"/>
                </a:solidFill>
              </a:rPr>
              <a:t>  MFPESO.esp. Física y Química</a:t>
            </a:r>
          </a:p>
          <a:p>
            <a:pPr algn="ctr"/>
            <a:r>
              <a:rPr lang="es-ES" dirty="0" smtClean="0">
                <a:solidFill>
                  <a:schemeClr val="bg1"/>
                </a:solidFill>
              </a:rPr>
              <a:t>Curso 2013-2014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16392" name="Picture 8" descr="https://encrypted-tbn2.gstatic.com/images?q=tbn:ANd9GcS0Vuyxg-TE0kpep72DlsayHlxtiVEh0PE0PJi9wa-oKZKbETU7_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2714620"/>
            <a:ext cx="2341460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214290"/>
            <a:ext cx="8286808" cy="5143560"/>
          </a:xfrm>
        </p:spPr>
        <p:txBody>
          <a:bodyPr/>
          <a:lstStyle/>
          <a:p>
            <a:pPr algn="just"/>
            <a:r>
              <a:rPr lang="es-ES" dirty="0" smtClean="0"/>
              <a:t>Los compuesto fenólicos pertenecen a cinco grupos químicos. </a:t>
            </a:r>
          </a:p>
          <a:p>
            <a:pPr>
              <a:buNone/>
            </a:pPr>
            <a:endParaRPr lang="es-ES" i="1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428596" y="1071546"/>
          <a:ext cx="7572428" cy="5554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358246" cy="4857784"/>
          </a:xfrm>
        </p:spPr>
        <p:txBody>
          <a:bodyPr/>
          <a:lstStyle/>
          <a:p>
            <a:pPr algn="just"/>
            <a:r>
              <a:rPr lang="es-ES" sz="2000" dirty="0" smtClean="0"/>
              <a:t>La mayor  o menor sensación de astringencia en los vinos tintos esta producida por el mayor o menor contenido en compuestos fenólicos o tánicos. Se le llama normalmente a esta sensación </a:t>
            </a:r>
            <a:r>
              <a:rPr lang="es-ES" sz="2000" b="1" dirty="0" smtClean="0"/>
              <a:t>&lt;&lt; expresión tánica&gt;&gt;</a:t>
            </a:r>
          </a:p>
          <a:p>
            <a:pPr algn="just">
              <a:buNone/>
            </a:pPr>
            <a:endParaRPr lang="es-ES" sz="2000" dirty="0" smtClean="0"/>
          </a:p>
          <a:p>
            <a:pPr algn="just"/>
            <a:r>
              <a:rPr lang="es-ES" sz="2000" dirty="0" smtClean="0"/>
              <a:t> Los taninos además son responsables del cambio de coloración de los vinos tintos:</a:t>
            </a:r>
          </a:p>
          <a:p>
            <a:pPr algn="just">
              <a:buNone/>
            </a:pPr>
            <a:r>
              <a:rPr lang="es-ES" sz="2000" dirty="0" smtClean="0"/>
              <a:t>    - rojo violáceo cuando son jóvenes </a:t>
            </a:r>
          </a:p>
          <a:p>
            <a:pPr algn="just">
              <a:buNone/>
            </a:pPr>
            <a:r>
              <a:rPr lang="es-ES" sz="2000" dirty="0" smtClean="0"/>
              <a:t>    - ocre, teja o ladrillo, cuando envejecen </a:t>
            </a:r>
          </a:p>
          <a:p>
            <a:pPr algn="just"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1026" name="Picture 2" descr="C:\Users\win7\Desktop\índi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3571876"/>
            <a:ext cx="5000660" cy="1406187"/>
          </a:xfrm>
          <a:prstGeom prst="rect">
            <a:avLst/>
          </a:prstGeom>
          <a:noFill/>
        </p:spPr>
      </p:pic>
      <p:pic>
        <p:nvPicPr>
          <p:cNvPr id="8194" name="Picture 2" descr="https://encrypted-tbn0.gstatic.com/images?q=tbn:ANd9GcT7Fpob_raarQDjah23HRbilFea0_nH7V44b0CXzoJIxxiaKA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3636" y="5500702"/>
            <a:ext cx="4241788" cy="11002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214290"/>
            <a:ext cx="7467600" cy="560406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chemeClr val="accent3">
                    <a:lumMod val="75000"/>
                  </a:schemeClr>
                </a:solidFill>
              </a:rPr>
              <a:t>Sustancias nitrogenadas</a:t>
            </a:r>
            <a:endParaRPr lang="es-E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1000108"/>
            <a:ext cx="8115328" cy="5857892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>
                <a:latin typeface="Calibri" pitchFamily="34" charset="0"/>
                <a:cs typeface="Calibri" pitchFamily="34" charset="0"/>
              </a:rPr>
              <a:t>Son importante como sustancias 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nutritivas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, apenas tienen influencia sobre el sabor.</a:t>
            </a:r>
          </a:p>
          <a:p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r>
              <a:rPr lang="es-ES" dirty="0" smtClean="0">
                <a:latin typeface="Calibri" pitchFamily="34" charset="0"/>
                <a:cs typeface="Calibri" pitchFamily="34" charset="0"/>
              </a:rPr>
              <a:t>Algunas se insolubilizan y provocan alteraciones en la conservación de los vinos blancos embotellados. </a:t>
            </a:r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endParaRPr lang="es-ES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ES" dirty="0" smtClean="0">
                <a:latin typeface="Calibri" pitchFamily="34" charset="0"/>
                <a:cs typeface="Calibri" pitchFamily="34" charset="0"/>
              </a:rPr>
              <a:t>El nitrógeno se encuentra en los mostos y vinos bajo diferentes formas como son:</a:t>
            </a:r>
          </a:p>
          <a:p>
            <a:endParaRPr lang="es-ES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s-ES" b="1" dirty="0" smtClean="0">
                <a:latin typeface="Calibri" pitchFamily="34" charset="0"/>
                <a:cs typeface="Calibri" pitchFamily="34" charset="0"/>
              </a:rPr>
              <a:t>Nitrógeno mineral o amoniacal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: sales amoniacales de cloruros, sulfatos y fosfatos. </a:t>
            </a:r>
          </a:p>
          <a:p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s-ES" b="1" dirty="0" smtClean="0">
                <a:latin typeface="Calibri" pitchFamily="34" charset="0"/>
                <a:cs typeface="Calibri" pitchFamily="34" charset="0"/>
              </a:rPr>
              <a:t>Nitrógeno orgánico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: tenemos nitrógeno amínico, nitrógeno polipeptídico y nitrógeno proteico o prótidos.</a:t>
            </a:r>
          </a:p>
          <a:p>
            <a:pPr>
              <a:buFont typeface="Wingdings" pitchFamily="2" charset="2"/>
              <a:buChar char="Ø"/>
            </a:pPr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s-ES" b="1" dirty="0" smtClean="0">
                <a:latin typeface="Calibri" pitchFamily="34" charset="0"/>
                <a:cs typeface="Calibri" pitchFamily="34" charset="0"/>
              </a:rPr>
              <a:t>Nitrógeno </a:t>
            </a:r>
            <a:r>
              <a:rPr lang="es-ES" b="1" dirty="0" smtClean="0">
                <a:latin typeface="Calibri" pitchFamily="34" charset="0"/>
                <a:cs typeface="Calibri" pitchFamily="34" charset="0"/>
              </a:rPr>
              <a:t>amídico</a:t>
            </a:r>
            <a:r>
              <a:rPr lang="es-ES" b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None/>
            </a:pPr>
            <a:endParaRPr lang="es-ES" b="1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7224" y="0"/>
            <a:ext cx="7467600" cy="846158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chemeClr val="accent3">
                    <a:lumMod val="75000"/>
                  </a:schemeClr>
                </a:solidFill>
              </a:rPr>
              <a:t>Sustancias volátiles y aromáticas</a:t>
            </a:r>
            <a:endParaRPr lang="es-E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1142984"/>
            <a:ext cx="7929618" cy="3500462"/>
          </a:xfrm>
        </p:spPr>
        <p:txBody>
          <a:bodyPr>
            <a:normAutofit fontScale="92500"/>
          </a:bodyPr>
          <a:lstStyle/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Las sustancias aromáticas, son compuestos volátiles percibidos por los receptores del tejido olfativo de la cavidad nasal. </a:t>
            </a:r>
          </a:p>
          <a:p>
            <a:pPr algn="just"/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Se supone que el olor del vino se debe a un gran número de sustancias presentes en estados trazas. </a:t>
            </a:r>
          </a:p>
          <a:p>
            <a:pPr algn="just"/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Las sustancias volátiles del vino, de las que muchas son aromáticas, pertenecen a cuatro familias de cuerpos</a:t>
            </a:r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: ácidos, alcoholes, aldehídos y esteres. </a:t>
            </a:r>
            <a:endParaRPr lang="es-ES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https://encrypted-tbn1.gstatic.com/images?q=tbn:ANd9GcRDqzrcuLSXQyMfQOtzLhATK9rwZupKx8XhpPsH3MSN01R5Eo8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4662680"/>
            <a:ext cx="2643206" cy="1972240"/>
          </a:xfrm>
          <a:prstGeom prst="rect">
            <a:avLst/>
          </a:prstGeom>
          <a:noFill/>
        </p:spPr>
      </p:pic>
      <p:pic>
        <p:nvPicPr>
          <p:cNvPr id="1028" name="Picture 4" descr="https://encrypted-tbn0.gstatic.com/images?q=tbn:ANd9GcT-5EbQipFCdFenpByi0pUrvgtxL7qc6RS35ih-tDvZD5ySjXT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7" y="4357694"/>
            <a:ext cx="2500305" cy="2500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285728"/>
            <a:ext cx="7467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>
                <a:solidFill>
                  <a:schemeClr val="accent3">
                    <a:lumMod val="50000"/>
                  </a:schemeClr>
                </a:solidFill>
              </a:rPr>
              <a:t>ALGUNAS SUSTANCIAS VOLÁTILES</a:t>
            </a:r>
            <a:endParaRPr lang="es-E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1026" name="Picture 2" descr="http://www.acenologia.com/images/figuras/tabla6_ciencia74_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884032"/>
            <a:ext cx="8501122" cy="5973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026" name="AutoShape 2" descr="data:image/jpeg;base64,/9j/4AAQSkZJRgABAQAAAQABAAD/2wCEAAkGBxQSEhQUEhQWFhUUFRwYFhUXGBUUGRgVGBYXFxUUFxYYHCgiGBwlHBUVITEiJSkrLi46Fx81ODMsNygtLisBCgoKDg0OGxAQGzQkICQsLCwsLCwsLC80LCwsLCwsLCwvNCwsLC4sLCwsLCwtLCwuLCwsLDQsLCwsLCwsLCwsLP/AABEIANwA5QMBIgACEQEDEQH/xAAcAAEAAgMBAQEAAAAAAAAAAAAABAYDBQcCAQj/xABAEAABAwIDBgQDBQcDAwUAAAABAAIRAyEEEjEFBkFRYXETIoGRBzKhFEKxwfAjUmJyktHhFYLxQ1OyFjNzk6L/xAAZAQEAAwEBAAAAAAAAAAAAAAAAAQIDBAX/xAAuEQACAgEEAQIEBQUBAAAAAAAAAQIRAwQSITFBE1FhkbHRFCIjMvBSgaHB4QX/2gAMAwEAAhEDEQA/AO4oiIAiIgCIiAIiIAiIgCIiAIiIAiIgCIiAIiIAiIgCIiAIiIAiIgCIiAIiIAiIgCIiAIiIAiLE+uAY1QGVFH8c8h7/AOE8c8ggJCKP9oPIe/8AhBien1/wgJCLD9o6H6f3WRlQHRAekREAREQBERAEREAREQBERAEREAREQBERAEREAREQHxxgKGdPqs+JdaOajEoDLRYL8gsRH6krM2zO6wlQQfPdSKNIEKOpWF09UBHqCCVmw5WPEjzdwlEqQTEREJCIiAIiIAiIgCIiAIiIAiIgCIiAIiIAiIgCIiAiYl3mjkPqf0FgeV9e6SepXxokjuoIJVezWhRys+J1CwID4VJwZse6jkLNguPp+aIDGDRYqZupGMHl9VFabhAT6ZsvSx0TZZFJIREQBERAEREAREQBERAEREAREQBERAEREAXmo6ATyEr0sWJZmY4c2ke4QFbftoNIa2m95J1AAHUySvGxtt1atdjDQyNgkuLgSIBiw6x7rjjt6sXgzlY/M1pIyVBnAvEA6hXD4Xb61MXiHsqU2DJQzZmkiZcwHymeZ4rBSZf02o7i67d2ji21nNosplgAgu1JIk/eHNaobZx0mW0T2BHH+butTtz4mYSjiK1Oo2oHU3lrobMkR8vD3IWqZ8T8CZnxR3Z/YlG2Sk/YtbduY3iyjp/ELx/N3W73U2pVrGqKrGNyhsZSTM5pmdNAuen4kbP/AH6n/wBblY/h9vXhsS+v4LneRrS7M3LqXRr2SLd8kNPyi5bcxvg0XVMhfljytiTLgLT3n0Vfp744a3ieJT/npuI92yF63t3uwlDD1DUqtm0MDml5OZvysmTGp7FcsxPxQpGBTw7zJjzuaLdhMnpPqrSk74Cg5LhHesHVDhLTIOhCkKkfDPa9TEtquflAa4NDWiA0kTB6xB9Vd1onaKBERSAiIgCIiAIiIAiIgCIiAIijY6uWNzBuaNQJJ9Aqykoq2ESUWLD1s7QYiRMHUcpWVSmmrQCIikBERAfn/wCIeyDRxlZkeV5ztP8AC7WOxstBgGiiQ5liOI1vqAV3bf7dv7XSD2D9rSkt/ib95nfiOo6ri+KwpaSCIg/r6yuSacZHRCW5bTTbawge8vdcvuTxnv7LUO2U3gSFYaotHsopYpUmaJNGpbscfvH6Ld7G3eoEF1QF8GwJgfSFiAUbEbcLCGsgxr/YdUbbG2UuEb/HYKgAGto0x1DRMd1r6mDo04cWCZsOvRQ6O2cxjKSTAF+J/LRXHcbdZ2OxYe+fBpkGeEDvzcDHOOQVeeisoyxrk6r8N9l+Bg2kiHVnGo4d7AH0AVqXljQAALACAOi9LriqVHKERFIC1O2N4qGGtUcc0TkaC539h6kLxtXefDUMwdUBe2RkaC45gJDTA8vrC5ZVxWcybkmS53M62XFqdWsaqNX9Ckp0dUwG82Gq0w/xWMmZbUcxjhBi4J7e4W2Dxa4vpfXsuH4rDTB6DXh0A4KM6kRDmmMpkOBggjQgjQ6ey5o/+lJdxKeqd7Rcc2Rv1iqDm+I81qQN2vjNBnSpGae88l0bYG9mGxY8j8j/APtvLWv7gT5h1C7sOqhk64Zoppm9REXQWCIiALy9sgjmIXpEBq8IxtNohgFQmHkAS4t1M6mdZPNbMFR8RhiSHMdleOMZgejhxHYhRsRtEsb+0bkdoHfMzvmi3+4D1WCfp25dfz/JJnp4vM8taPlJzHtaB1lS1DwL2AANMk3nn66HX6qYr423G2QERFoAqjvhuazEh1SnDKmp4B3XofoePNWuoSIgTzHGOkqDtXFltJ5LcoIIzOLYEjgGklx4xaY1CzyNbXZKdH522xhauGeadVuZw1MFuokHpYg+q132sGZbH1XZNvVcNi6Yp1Kb7F0VLB4zQ41I55p8ukWtaOabU3fc1xDK1Fw+7mf4JcOgqQCegJXnLLcqi7N8eXc6oq+1K0tGUxB4SFradNz3Q0FzjyErfY7YFZxbLqTeHmq0hc6QJl3oCuz/AA8+G7MLTa/Ew+pqGXytPNwIGY9CLcuXXC5I6Z5Vjj1yUPcT4a18Q5lWqDTpiCCZEjoNXHtbrwXdtkbLp4amKdJsAani48yedvTQWU1FvGCXPk4smSU3cgij7QxjaNN1R85WiTGvIAdSSAqXj98KtQuFKKbJs8gF8RoZJF+1lnm1EMX7jOy9ucBcmAqnvZvY2k11KiSap+8AIZe+uro/FVzae2a1TzPfOWCA05YPA2i/VaDLxMzNyuDNr21tgqM5zroxsolx6k2k8ZjUr7Tw4Jkm3S31Wd4tpw0+i8UDFieB97x9YHqvOMCYSCLqJXpa/qy8vxOX9QsD9pcwPopdMWQcbT5Kwbt7h1sVlfVHhUZvmBFQgcWMLecXP1W/3VOznGkHZa2IrGMha54ZALjYiBAF3H0XRV6Wl0ia3Sd/D7msIGv2LsalhWZKQMcS5xcT6nTsIC2CIvTSSVI2CIikBF5qPDQSbACT2C9IAsVQAS86NHsNSf1yWVQNqV5p1GtBc7I4ENvHlOp0HbVUm0lbBHo7DpHLUIc2plEljnMuRewKlHAu+7Wqjvkd/wCTVMBX1QsUfCBB+zVhpX/qptP/AIkLw7EV6fz0xUbzpGHd8jtfQkrYop9P2b+f3sEBm2KJaXeIAGmHB3lc08nNNwe4VZ31xBqNpvpuzURfM27Q/TzEaWPpdSN8wC9oLT8t3AcybF0dDaT2VTqViwOaxxAdqJJBsRduhsSPVeVq9W7eJrj3RVsy4Yg36/Ra3aOA88ABzXfdIDh7Gyy4cwIK2DqjXMbPAkfmPxPsvJ3tMpZu8HuZgg7DVnUKbKlLLUc5rRTBcG6FrYHzFp0+6rX/AKlSv5xYxx+nP0VE2TiC3yZiR90TIHadFPcV7mLWXG4o13N9m32pvDlEUhJ5kfgFl2NjcRW8zmsZT4Oh0n+UT9fxWhNanTIJaKjomCYa09R94xw0Vnw21WeAazhkawHMB5oA6ALfFNylcpf2BTt8drurVTQFmU3EEgznMCSR0IK0A+g0/BeqlTM575JzOMF2pkzJ6x+K9MGv64heTlm5zcmUZgxLjZo/5P8AwsdPS6zY14aAT+oWor7SAVFExl2bGu7y24a9uH1n3USpVGvoOP6Ci4XHZjyHE62gwD3NvXovVVzcxy3Ggg8B3HqoaK0eHR+gmFwnivDM7Kc/fqOyNA6leiAdCf11XhzR+v8AhSo8ii17KxeC2bLqZ+14k6PDSxjAR8rSZ63bJPRZmfEbEcadL5pNnfL+6L2PW/ZU2mwuIa0EuJgASST0A1Vqwfw/xTwC406ciYJM34EALrhPNLjHwvgaJy8G52Tv9WxFdlJmGb5zE5zYcXHy6ASVflU9zt0XYOo+o+oHuc3IA0QACQSTN5lo/WlsXpadZNv6nf8APY1jfkIiLcseXNBBBuCII6FYG0XtsHgjhmaSf6gRPrfqpKKGkwR/s5PzuJ6N8g+hn6rMxgAgAADgLD2XpEUUgYMH8uX9w5fQfL/+SFnUPxYqn90w0nlU1HuCBPZTFXG+K9uAERFcGu25s816WURIMiVzHFNLHEOIzDU9RwH+F19aLeLdyniRmnI8D5gJkAGxHqL62Xn63Ser+aPf1KyVnOTJBI0HIWn8l7pvlh7g/R0/ipFJ7qQyOEOHzSCDPCxvpC9YXE5XtPAajhERovJ/CN1yV2EKnWcHAtaTB/WtuCsLcTLZgib3/Bedq0xFPmKcWtHmJ9eCruP23Tw7stR7ewIDh3Zofp2W2PFLG/ctGLN6DJlTA57aTnMdDXHI9tjqLEg2MiR6LSYXatKo3M2o0tAkyQ2BzM6LPid56DNnYkte17gRkEj5nkMa8Dob+3NdWJOT4JSZq6zSzUgDgSQJ15qbSpHKHQcp0MGJjgdFzb/WwS573+aYvLoAB4d8oA7qyU96jSplzC51J9Jpe0ED9oXZSIM2vxnRXeiShw+Tp/CSatFvpYNj2/tGh06A/U29lHG6+GMlzDrPzvH56KHuvvHTxQLQC2owCWu4jQOB4reYvzZaf713f/G2M3vLW/7iuKUZQ4kuTmnjcXUka9mxaVZjiG+G0/8AtZRFgIzuHHN14ALU4vd2swjIPE/kBLrfw6+0q3ueFl2Riw2vTkxeL9QR+amEU2kyjimc8ZhKpEilUIBInI6LagmOCjNl7gxgL3EwGtBcSeQAuV+gKHyt7D34r6KTZmBPOBPuu5aFNJ2PTK5uJsEYeg11SkGV3znJOZ0Scon7tosFYA9pJyuEt+YAgxx8w4FfcW/Kx55NJ9gVApbObm8wzAknM+S4y3Lc/l0Gi7oxUEoo0SpGwbV7HqDOuhPJZFCobNptaQ2bknNJLhJ0D9QOAWLAYapSqObJfSIzB7ny5rpjw8saReZ/urA2SIikBERAF5e4AEnQXX10xbX3WLwiSMxEC8ARfhNyod+AfGUZYQ4fNJd3N9emk9FD2jtmlhaZdiagYBYOM+blAAubXA/BVffD4iNwlV1CjS8WowA1CTDWyAQ21yYI5a8bxzLeHfOrjq/iGmwU20vCdTc4mmTmLiSOM20uMoMqj467OnFppTpvhHS9q/FHDsDfs9N9eRJ/6QA/3CSfRVrevf6rXNNlEuoMIvDoc6pexcPugcLTxVKw22cMPLLmFpb5YzDyiIFQRIidQNeK1m8u1G1srafmy6kCADoinZvHBFS6N8N4q2Eeara5ztdxJOfoRNxbirxvb8VH0q4oYSmxzobme+XDM9odlaGkWEiT3XH6WCJY6oXtdkHlIzEEggWDwDxvI4LBXxr2OoveQdHAgCYDoLT7fVOUatY5O2uvqXPb+8OIr18z2FxeAP2ctuBHlbJjSbzrqsm7+3M2am9xcRdr44C5a7kQFVNqbVzkOpvLXxAElrmnSY5x/hbjZODFIsBeZhziyTHc8yRz/JVnBSRzzUVCmiybV3qe2sxoa0sczNeZzEkNaL82/RUbFPD3OfUaSGulzg4zJJ1E3BjhC3u3dmCo+m8EvIoAtaCWgAPcQ4kaagATwKqm1cMWNY+oxzMzuBMEdZmDpooxwSVoYXCPKJRq16lBjcpytc+5LW2OXKGufBInNYGE2RgTlc+pwkFriQ3LzIHzSbDgt7isVQ8JniNnLEhv4DotBsjAeITNUUqdZxawEFxdqRxAA5XutNtDdw6PuDwzS11XK0m5voGh0QG85t2C3jaTW0BUdSY5tYGAJHyuaSCGxBgWK19HA1cJUFMxUa6SCBlt1B0PFN4tovota0UnNa65cYt0bHNTRosqUaRb8JghUPjMe5jsgblBuGjSDraevC6jbbo/Z8lZ1ctLpipmM2GjoNxwVXwO8jmUyMphzgQSCLgRAJtJn6rW7RxFWuBnIgCWjMDB5nloVLUTnW5ysu9DfR7y1jaeeAMzpiTH3RF10HYuyPGYyu2pLPmLS2HAtuWOuYMiFwzd3GVKWKouf90xeIywR66rfbT3oc+q9tKrUbSDrBjnNbnMAutbl7LmemxvlLkmWn3SqJ+lWiAEDh7Lgm3t+MZRo/Y3VyXkgeO1wzGjlJIL/mDpy343Wj3ZZUpl2JpVnNcx0ZpM1L3k8oOh6rdPxQjpW4uVn6XIWu/1OnSJZVe1sEZST8zDoe4gg9gTqsWzMIytRpVHB01KbXEFzrZmgxr1XvFbAw9TLnZ8plvmcIMETr1Wbebwl839jlJf22kL+Iz+pv8AdYX7YoD/AKjfSXfgsjMDRGlNn9IKytpAfK0D0AT9X3Xyb/2iDWv3jpA6PPUAX9zKKbTwDGlzg1oLjLiALmSb+pPuviz26j+pfL/oJiIi6yQiIgOL/FHYNejXq16bHPo4kguLQXFjwAC1wF4MSDpeO9Kw+H8Ollq0y11QS3OC3yy6SAedrr9HY7AioZcJjRabHbq0Krcr2AiZ7HjB1E9FWjrhqmoKLXRwnaGwziGgYemJpU8zzIaDHzQTxM2BPBfKuCosY1o11MG/+eK7XX3MoGl4QbDJkgWnlJ4+q1OK+G9AixeI5H6JtJepVnDMRVNIvYzM6m42i/G2n4LajdCq6lSrVyaYe4wwjzBgDTmI+6TJgH93qumYr4c0GgkkgC5MxA5klRMZsmhTwxpvrOaxrszSdZizRNwOMQobS7KSyrwcaqS2pnAmH2a65IHB3pZdA3Rq/aqlSk6GBtGpd1wysWnK0n7ulT2TA7Cp4p3ka5rJhtWoA2XG0tZYx/ESrBT2a7DUyxposZSH7SqTUzF5Dsstyy5xgi2nQLOU1VIzyZN3XZ4261mD8APqAtdRYwvAOXxGtzZSYI+Ugrn28ONOJcKTIjNM37TouiYDYtTF0BHgPpOc5sO8RmRxjzZYubNIdwj30m0dzHYeXl3lLy1rmB1RrYcWgVAxucTGoBHXRTCfFFVJLspJwLy5lEvmTHOB09Ft8czw4oZsuRwLXxy4jqIP1XuvsINqZvHplzTJbLmObAMnI8NOnCZ6KXs3Z9KvVyVS12YXc6bEiRcfkrxafRtjl5MO19vM8Rhc4GGgGB+62Mx7n81pNp7bdiqzGl3kbZo0FyL/AEWPaeyGtxL6dM5mjzGLxrIBPCAD6r1jthOpgPYzywYcDIJAkgg6aKzLJO7N1sdjP2zS+GMaSA6CH8CIOs3WhphjXvZAdDyQST8sSBz4j2WPAvcQHZgxvF0ElsCQY4qJsSkKmIa1xMF1yLE8/dQRKXKLHvLiGUzTfhxka9kWcbVGwHEcRYgrPsp+eoym2rla6A6pEgOLZJjiATHWCrFs8eNUq0XxkDDlBY3KQLZdLGevDvNSwuGNDFvpMPyusCMwuJAMGfvKaNY5OHZjxuGiqRYzfSRckEt5AxPqrhu1sujRqtGMcPBewOLqXmkEgAOAu0yeAn8RVKmAxL8UKZh9aq4Na0QBBs2DoGgA9splYxjarXmlUzMewkODrOEH5SDooJh+Z7bP1Rs6rTfSY6iQacANy2ECwAHCIiFILAuSfDPbVWlUoUnVA+jicwjiyoGkg+uQg9111SkcWXHslR8AX1EUlAiIgCIiAIiIAvmVfUQGFzF4LVJXlzUIo1O09n+KwtPH10MiRxFtFU8dsMNEV6TqrAZaYL8vYtBLo/iDe51V/wAq+imqSgpckUc5pYem0lzahaSCMtRpFj2njdfKmx3VGmH5gdIcYiwiDbgf7LoD6Ad8zQe4Bt6qOdi0HAg0WAcg0Ac+CzeH4kUUqhskspgAubBkEVHAf0gweHDgtbtytWY1oGdxy3IaYAkwNL89Auis2TSpiGU2iNP8clVt+NhVcQweEYc0zEkAjlN/wVJ4pKNoh2c928x9eiBVygtkNfVOVwBsYAl7+0Kj02VaL3BhJbMBzhlJ7iTHurczd3FPc4MpPJaS0wDEgwRmMBbDA/D3FVD52+GI1JGvKGyVhDJkX7UVjOS6OaUaz2PeXi7uOszYj2W4O2QcGaTRLnG7pBMA/K0aiRE+qtu3t1KeFaA6o59Q6BoaBbiZMgKsNwZnl7BavUSjxJcmnrSS5KqW1MuWNV9wmBqNMiJ9VaauFy6NJKCnPA9RZUeql4RT1WYtkY6rTdmjMYtLjE9V72Yyq2uKz3AuL8zhBg8Y7cFnbS5BZgOkrN6nL4I9eZJxlao6r4tB5pP8wlpLYa6CWgjhIVexeBqOq5qlR5dxLy55InXNcka81YqRVyo7hOxNKlUZUaMzA64JNxMSD+Srjy5pyJhlyJ2mbL4XboUqZbiTXbWc0EU2su1uYeZxJuXQSItE9o6cudbu7j4rCPD6OJYP3mljyx38zc1+/BdCo5sozRmi8TE8YngvSg21yqNnNzds9oiK5AREQBERAEREAREQBERAEREB5cELV6RAfIWN1ILKiAwFnRfMikIhFGn2hsCjXEVaYcNb8+arm1Ph1h6g/ZTSdwIuPVp1+ivaKkscJdohxTOS434Z1WiaVRrz+64ZJ6zeFpcbuRi6WlLODrkIdB463XdF8yrJ6WD64K+mfn//ANMYn/s1BHO353WY7v4qmMzqJDRcus6O+UyO67zkHJfBTHILN6Re49MpOz91MNWbRrEZhlDg0gAEEfK4DUA8OiuWEw7WNDWNDWgQABAA5ADRZWsA0AC9LphjUOiyQREVywREQBERAEREAREQBERAEREAREQBERAEREAREQBERAEREAREQBERAEREAREQBERAf//Z"/>
          <p:cNvSpPr>
            <a:spLocks noChangeAspect="1" noChangeArrowheads="1"/>
          </p:cNvSpPr>
          <p:nvPr/>
        </p:nvSpPr>
        <p:spPr bwMode="auto">
          <a:xfrm>
            <a:off x="155575" y="-1798638"/>
            <a:ext cx="3914775" cy="3752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pic>
        <p:nvPicPr>
          <p:cNvPr id="1028" name="Picture 4" descr="http://www.nutricionactiva.es/wp-content/uploads/2013/03/copa-de-vino-tinto-con-un-racimo-de-uvas-grapes-and-wi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7500990" cy="1142984"/>
          </a:xfrm>
        </p:spPr>
        <p:txBody>
          <a:bodyPr/>
          <a:lstStyle/>
          <a:p>
            <a:pPr algn="ctr"/>
            <a:r>
              <a:rPr lang="es-ES" sz="4400" b="1" dirty="0" smtClean="0">
                <a:solidFill>
                  <a:schemeClr val="accent3">
                    <a:lumMod val="75000"/>
                  </a:schemeClr>
                </a:solidFill>
              </a:rPr>
              <a:t>Índice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8043890" cy="5929330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s-ES" b="1" dirty="0" smtClean="0"/>
              <a:t>¿ Qué es el vino ?</a:t>
            </a:r>
          </a:p>
          <a:p>
            <a:pPr marL="457200" indent="-457200" algn="just">
              <a:buFont typeface="+mj-lt"/>
              <a:buAutoNum type="arabicPeriod"/>
            </a:pPr>
            <a:endParaRPr lang="es-ES" b="1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s-ES" b="1" dirty="0" smtClean="0"/>
              <a:t>Composición química del vino</a:t>
            </a:r>
          </a:p>
          <a:p>
            <a:pPr marL="457200" indent="-457200" algn="just">
              <a:buNone/>
            </a:pPr>
            <a:endParaRPr lang="es-ES" b="1" dirty="0" smtClean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es-ES" b="1" dirty="0" smtClean="0"/>
              <a:t>   Sustancias de gusto azucarado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s-ES" b="1" dirty="0" smtClean="0"/>
              <a:t>   Sustancias con sabor ácido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s-ES" b="1" dirty="0" smtClean="0"/>
              <a:t>   Sustancias con sabor salado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s-ES" b="1" dirty="0" smtClean="0"/>
              <a:t>   Sustancias de gusto amargo y astringente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s-ES" b="1" dirty="0" smtClean="0"/>
              <a:t>   Sustancias Nitrogenadas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s-ES" b="1" dirty="0" smtClean="0"/>
              <a:t>   Sustancias volátiles y aromáticas</a:t>
            </a:r>
          </a:p>
          <a:p>
            <a:pPr marL="457200" indent="-457200" algn="just">
              <a:buNone/>
            </a:pPr>
            <a:r>
              <a:rPr lang="es-ES" b="1" dirty="0" smtClean="0"/>
              <a:t>        </a:t>
            </a:r>
          </a:p>
          <a:p>
            <a:pPr marL="457200" indent="-457200">
              <a:buNone/>
            </a:pPr>
            <a:r>
              <a:rPr lang="es-ES" dirty="0" smtClean="0"/>
              <a:t>           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357166"/>
            <a:ext cx="6143668" cy="857256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chemeClr val="accent3">
                    <a:lumMod val="50000"/>
                  </a:schemeClr>
                </a:solidFill>
              </a:rPr>
              <a:t>¿ Qué es el vino ?</a:t>
            </a:r>
            <a:endParaRPr lang="es-E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14282" y="1812784"/>
            <a:ext cx="8429684" cy="50452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dirty="0" smtClean="0">
                <a:latin typeface="Calibri" pitchFamily="34" charset="0"/>
                <a:cs typeface="Calibri" pitchFamily="34" charset="0"/>
              </a:rPr>
              <a:t>La </a:t>
            </a:r>
            <a:r>
              <a:rPr lang="es-ES" b="1" dirty="0" smtClean="0">
                <a:latin typeface="Calibri" pitchFamily="34" charset="0"/>
                <a:cs typeface="Calibri" pitchFamily="34" charset="0"/>
              </a:rPr>
              <a:t>OIV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 lo define como: “ La bebida resultante de la fermentación total o parcial de la uva fresca o del mosto”</a:t>
            </a:r>
            <a:endParaRPr lang="es-E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2928926" y="2214554"/>
            <a:ext cx="571504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" name="6 Elipse"/>
          <p:cNvSpPr/>
          <p:nvPr/>
        </p:nvSpPr>
        <p:spPr>
          <a:xfrm>
            <a:off x="5000628" y="2214554"/>
            <a:ext cx="857256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9" name="8 Conector recto de flecha"/>
          <p:cNvCxnSpPr/>
          <p:nvPr/>
        </p:nvCxnSpPr>
        <p:spPr>
          <a:xfrm rot="5400000">
            <a:off x="2321703" y="2750339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stCxn id="7" idx="4"/>
          </p:cNvCxnSpPr>
          <p:nvPr/>
        </p:nvCxnSpPr>
        <p:spPr>
          <a:xfrm rot="5400000">
            <a:off x="4607719" y="3178967"/>
            <a:ext cx="135732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1357290" y="3571876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/>
              <a:t>Es el fruto de la Vitis vinífera. </a:t>
            </a:r>
            <a:endParaRPr lang="es-ES" sz="16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857620" y="4071943"/>
            <a:ext cx="4857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Es el jugo que se obtiene de la uva fresca mediante estrujado, escurrido o prensando, en tanto que no haya comenzado su fermentación.</a:t>
            </a:r>
            <a:endParaRPr lang="es-ES" sz="16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1285852" y="4786322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Foto</a:t>
            </a:r>
          </a:p>
          <a:p>
            <a:endParaRPr lang="es-ES" dirty="0"/>
          </a:p>
        </p:txBody>
      </p:sp>
      <p:sp>
        <p:nvSpPr>
          <p:cNvPr id="3074" name="AutoShape 2" descr="data:image/jpeg;base64,/9j/4AAQSkZJRgABAQAAAQABAAD/2wCEAAkGBhQSERUUExQVFRUWGBQWFhcXGBcXGBcYGBoXFRgYFB0YHCYfFxkkHRQWHy8gJCcpLCwsFR4xNTAqNSYrLCkBCQoKDgwOGg8PGi8kHyQsLCwsLC8sLCksLCksLCwsLCwpLCwsLCwpLCksLCwsLCwsLCwsLCwsKSwsLCwsLCksLP/AABEIANAA8gMBIgACEQEDEQH/xAAcAAABBQEBAQAAAAAAAAAAAAAFAAMEBgcBAgj/xAA+EAABAwIEBAMGAwcDBQEBAAABAgMRACEEBRIxBkFRYRMicQcygZGhsRRCwSMzUmLR4fByovEVQ4KSwrJ0/8QAGgEAAgMBAQAAAAAAAAAAAAAAAwQAAQIFBv/EACsRAAICAQQBBAEDBQEAAAAAAAABAhEDBBIhMUETIlFhMgVxgSORseHwFP/aAAwDAQACEQMRAD8A0f2ionCH1/SvlfGmHV/6j96+tuM8Nrwjg6Qf0/WvkfMUFLqweSlfeqZuB5C66F0zNegCbCqCiU5JriTUpOXGLmml4cipRExg17RvXgivbQuKhDZc3z5vEZThsM1Mt+EXCdgYKQO5kz8KzPM2Sl5aSdRSSCRfapb2LKEoSgqAMFV945io2Vvp8UqUnULkp6zSeOM02+zZHLnlN77AUyHSTeiWKYQbjyjpv9agt4TVIB70zFcG7PIua0v2YM3UroP7/pWbYVog+prUuEE+Fg33OiVR6gQPqaJi/KzGV+0s3DfFwQ0lCmyRKjIP8RKr/OjGJzlbgBSdCenM1VsFgwmEEbBI+IAp97FlKQibz8xXCWTI5O3wctzY5mWKKdR5QfX1qtur8h70WzZ+Wj8qr+IXAAFVPtMGOYe5npRTBOSRAtzJ50IRfyjbmaN4LZMUlqcm2DoPi/I7ilXohwm3qxKPWaE4tXmNWHgJqX56JJ/SuVCG6o/NDUewxxI5OJ/0t/eqTj3NvUmrPn2Jl59XQBPyqnYlySKNP3Tv7f8Ak2zxNWDgxrU78RVbJq5ez9mVA966P6bC86+gM+jSEiu0qVeqKFSpUqhBUqVKoQi5mxrZcT1Sr7V8ncb4Hw8SruTX10RXzX7X8nKMVYbkiozUezOmWCowBRjD4UIHepGHwPhpA5864oVpKgg2oUyoVIim1CoQYDQp9pkTtSAp5hNSix7EulcSZ0iB2FTcuy5JbUo2PKoBMUS8aEgCiY4pdlNsFYzCmDF6HJJA6VYJoUhlT6lD+EGPXlQpr4CJjWGxpCwoCdJETzI61qLWLCkIwo95S0F4gWE/tlJHoBHyrMmss0uFJUP2adazFgQJ09zsPU1fuBAVkvKn8wnq4syojsEhI+JpacvTg/kFqJe0tyV+YkULzV7zIv1qfruaE5urzJPrXK6s5jGMwxAKY50MCpp7GOj41H1QI51lu0RDiXb6R8aNYPEpEA8rUEbYi8704pyISKQzw38G1Nx5QafYlJWCDe45j+1WL2f/AL1R6JqqYVRgp5qG3WrXwSYS6roP0NJVtaHMEtxDzV+Q8rqo/wBKrDy70Yxj37I91E1XXHPNWoRtG5MeWutG9nbFp7VmeqTWt8Bsw1PYV2v0qH9Rv6BSfJa6VKlXfLFSpUqhBUqVKoQHYrPWm3Q0tWlShInb0J5GqT7UOHUulDpAI2nvuDVd4jzIvYhxR/iIHYCw+1XhrQMpR469I0yCo85OnelsOo3yd9AYZNzZh+YYWCaEOoqy5tg1t4hxtdwrztntzT6igeKag052hqJCrwRTpFeVCqNngCpGHTTIFPINqtEPSG5VTzr4HOKhYjEaUmN6DqeURc1HOuDSjYacxkyEm9N5bjClaUpvKgVHre+3KhLSyJvE70WyTA6iFeYkqCUJTYqJ39B3odts3SSD+YZTpZK0EK8d0mxk6UWSn4rI+Qq9ZDl4awyG9ikSe6jc/wCdqG5Lg04hwEBIZw3kSU2Dr19ax/IkkgepNHYCVR12pPVvdKo+Dm5p3wMbEzvQnNHNuxojiyQr1oLiX7km/akp/lQv2QnJUqnWkAetciK6BJtQmm+iHombCvSGDqtT7Tdug5k2AHMk8hQl7i3DNghKytX8o8vxJ5VfotrhGlFsKlWga1mNO3rtFWvhrEAZe+72V/SsmzPikPaZgBMxBPPrWjYXFhGRz/HH+40tm0zVNodwR2gfEZmPDAoSMWNRqPmD8JE0LTjRvUx6fiyrssOHxIKwO4rcODWoYHesCyR0LdTHUVtOW58WdDYAIi9dbRwWKMm/oHJpPkudKo2DxyXBI35ipNdBOzadipUqVWWKlSpVCGJcTYPwcW6j+YkeivMPvUXOM6cfQhCjZtOlI5evrUjjXNEu4txadpAB/wBI0/pVeS9PevP27aj0Iz4k6CgUH2kJX+8bPkPNQjb1i1AM0wMGiSXrVKcSHkE/nHvD/wCh2P0NdfS5962y7GcGW+GUpbdeCmiuMwRBoe4mPWmmPUR4rypVOK9Ki4tZFqq6NKJCxjxmKjxTuITevATQ7sJtOsok3sOZq38G8OP4t0tMhVk+dwf9to3UR/OrYfGhXCvCr+OfSyymSbqUfdQnmpZ5D719PcI8JtZfhwy0JO61n3nF81K+wHIVaXkFlnS2opLeRfh0JQ2NKUiAn0/WoeKXIvINapictQ57woc7wkyrfV8/7UtLDK7OY8cjKcdi4SDzqvO4mTc7fetX4n4BaDK1oUoFIJg3BrN8dw+plzS50B1cjPSlcmOSdMjxuMbZEb816fKYHen0NBPMelCOIuIEYcpGnUtQJiRCbwNUXFZUJPhGErIHHuaKCG2UmygVLHWDAB7VSDUvMswU+6Vq5/QdB2qK5vXTxw2xociqRxsitXzRxYy3CsWhSkwOdhNZVh25UkdSK1XOPM7gmRMC5+n9KW1Tqv5CR6ZXeMsL4RQJ5f0qoqePWrl7UHYxCUDkgVTGcOpZ8oJqaTnCpMH0Wrgwkup7XrU8E6ouSo+lUz2fZRpQpSxCuVXLWPKR6Gs5Zbmq6Qpllcgm3mykEqBiNqtvDnEiMSmNnEgah+o7VmWKfkkDaojWZONLC21FKhsR9j1FIy1sseTjryZhkcWbnSrP8P7VBpGpgkxchQgn5WFXfLcb4rSHIjWkKiZia6uHVY8zqD5G1JS6JNKlSpk0fO2Jf1SYB61DaeE7U+DTQaG4rhKqEW75ZIgcqcakEFJgjY/oeoplpcU+2uopU7RhcOx/FYHxEa0iOShvB/p0qs4rBEK2qzYfHFCpB/oR0I50SVlqX20KS3KnFFACdgZ59BXWxZlkVeTpYNQnxIzt1u9DcQmVVoeJ4QfSSFMLi90wRTI4DdWgrQ04sAwdKf1Jitu2joKeNeTO3kajAEmrDwdwQ7jX0ttwACNbh91AF7fxK7Ve8p9jTyrvJS2nfQFCT/rUPsPnVqwXCmIwxBbQAEbBMRHQCl5Zdr4TYrm1PiCLZwxwqxgGQ0wmOalH3lq/iWefpsKMUPyjNPFT5gUrTZSTyPX0ohTUZKStC6d8ipUqVaLB2eiWVD+IpT81Csp9pzv7VKeia1rMhISP5h9JNYx7SnpxB7ChwVzf8Ek+EjL86dPU0ICpMn40QzlV6HAUSXZEOJG9NrNe08/Smqosm5O3qebB/iH3rTWHNeYtgbNtifvWYZSvS6k96tmEzrwnHXQbxA+VIauDkqXwbvggcf4nXjXLzpgfKp3COFhoq5qNVHEvlaipVyokn1NaJwzgj4SLQIoeog4YY40KZ3SDuAJgciKmNPXINRwyUXinXjsaCk4xp+BUjYhdzUVaqexJvTArkZfzZDgHKtS9nWc+IwWlHzNWH+g7fLaswSmrDwXiA3ikKVzlP/ta9G0mR48qf8BMctsjXaVKlXqx0+b0iujekivemuBYgcKI83y7mupV1qRh4UCg7n3T0Vy+e3yqMrn9azZb6PSl9KvWRIQnDYYtr8ynklUgTJJCk+kAVnyu1XHhTC628Iq9sYUn00tqv9ab0TfqV/3ZIdlvzPiFxtSktJsLFREye3IU/jc4Uzl7bhjWrRFoBM6rgdh9aqWMxql4h4kmASAkTEIJ3jpE1J4uzTThcEgiQUFSh2gJBHcST8Kc9ascpBbdth/Ae0FCiA6nSTG1/jerY06FAFJBB5isPW8FLHKLetWng7iUtupaUqUKMAdCdj2oeLNK/dyi45HdM0fwBq1RfrTlcCqU06kvAwdoZxHnScJh1vKBUExYdSYHwk0TmoebYBL7LjSohaSm/LofgYNVO9ropmEZjxpinXA4p5QInSE2CQeQAt+tC8RjXFmVqKuR1Xkd67m2DLDy21bpMW2PcVES5flXKt32K8+QVnWRFY1Ni4nUnt1T/Sq/4UC9XxkcyYEz6DrXljgxGIcVLpSCSRpTe5tb+1P6eUp2mN4YTyLhGfKrzNaPjfZNDmhLsHSFSUymJI3B3qt8T8BYnBDU4kLaOziDKfRXNB9bdCaZ2sLLFKKtlfSaIpaJaUem9CxRzK3JQUc1UHJwrBglIkgdxWwZB+5QFbAC9ZPicLod09K0LIs3IbSnpag53SU/AvnVota08txUdYAHevLb03B+FdfEjvS7amuBUgPuCa5NRnj5qebNcLKvey2OCpODCitAR7+oaY68qjCrDwJl3i4tJJgNjX6xYfU1WOLlNRXkuKt0aqwlWlOo+aBPrF6VPUq9asa+WPmBcMZT+JxCGZMGdShyAHerxmHspGkeA55gPNr2V3EbUQ9n/BqsKFOPAeIqwAvCf6mrrSmHTReP3rlgIY1XJmw9lBLSf2ul381pR2A5/GqfnWXeA+ttwSpMbGxkAgj51vBFZX7U8t0YhDo/7iYJ7pt9iKzqNPGEbiiTglHgqGGaQJlGrbcn47EVoHBKU6GYSEp8Z5YAndLabmb1nzKqv3DKtOHaP/8AUr/aE/pQdO9jb+jGPsAOKkrUOZUfnP8AWnPaE5DzTfJtlofMSf0rmFRJSkfmWlPzIFM8dvase9zgpQB6JSI+9Xl4wfuyn0wFip0pWmYPvdlCx+FgfjR72f4plePAdi6To1WGsR/eoi0aDEeTa/Xv86FYvDQuefKKApPHT7MppG+tYZsiUbdUk/oa6vCq/K4oesH71mXBGUYxUracU0EwPODpVPKOdahhULCQFqClcyBAPwk05h25e4V9rocjNsG4s4pAKkltYAJIIg2rMc645ffUQVlCB+VPl+cXNaLxNxoxhEqClhTkGEC5nv0rCswzArcUsx5iVRyve1FtQdRd/wA2BzSvhCzBc+fqb1GVBIgG/S/0qXA8oiyhNGsqDbDepQ1LIkEDVvsABudjtRFh3sxig5uip5qdEIvNircESLA/Aj60QyzHeAYJuRNt5i0z605nOGDj2vw1NqUJIUkoJOrSFBKrwagqxiRKVpQVDnv61uP9Po9bpYQWNQoveUYvxElSlK1G8ciRvq6GP1om7mfkKVBOkyCFAFK0kRoUDvv9DVc4dx6V20jQBaevYG3KjLuRF1SlLWqPLpEAAcjBm5iIjrTe7dHgpxgp1PhGU8ScGqRjNGHbUW3CC3vCZElKlbDTBN+VXPIvZ5hWBrxLpcWOSSUNpIib+8rmOW+3TntDdVhlshKo8RKtjp2QlvWY2ud+3aq2MYUtIbBkc/Xc/X7UO4ptMQekjKVxfAVzlnBKcKm8N5J94awq1iSorNp29RRDLOFWHRqw7rjS4ul0amz/AOQEp+tAsOgrEOGAY0iYvuSbHlI/8pq/8L4CGkBIKCJ8wVvf6/4KvYsqa8B82lxLHTXI1l/C+Kvpb1R0UmOxF7g1Z8m4HWsasR5B/CI1H1PKpeSFwOyFSJhQiAe9tjv6wOk0bwwdU4orUANRCUg2gfc0hPFHA0lbs4c9NGEuwFmHsww6yCgrbsQYMyeRvVPxns/xbbhSlHiJ5LSQAR3k2PatQfz9tD3g3KokwBAn470SqZdHjyc1TKliUuzJ8s9n+KUtPiICET5iVCQOcATetIyjIWsMkhtME7qN1H1NTwqvVTDo8eJ2uX9kjjUehUqVKnDZyK7SpVCCqqe0fKw7hCv8zRCh6GxH1+lWuvDrYUCCJBEEHmDWMkd0WimrPnxFqv2WWwaDyDWIV8VEpH3qLxjwN4ALrAJb/Mnco790/ap+HAGBSCf+wj/ctSv0rnwg47lJAIxcWReF8DqcSf4VtfVer/4NAFZkE5j4qkBYLxOk85UQPiN/gKvvCOF/Y6/55/8AVCv1VVP4ffbOMaUUqVCyRpEmbx670TPHiEUZrhGkucNYdSystgk7jke8daewuQsNgBLSBHYE/M3qek12mliguaGaRyKqftBz97DMjwgBqsV80+g696KZ9xXh8Ikl1wBUSEi6j6AVkHFfGjmNcMHQwIgEXNA1GRKO1PkzJ8UgL4KnVFSzINyTuah494FQGnygQOsU85mBNgIT/m9R3FlQsJpOK8i/0j1h8GoqTrUUJ3mDtyi3PrRDEcVhpaQ0SAmASOcRYdB96bzDL3Et3VBUQk7nypEXtMzaOkdqBjJyT70ze4iK6KUoRpdnoNFgxwVsJZtnn4lI1qOpOx53IsiDtaftQJDSgsW1X5bGpD+CS2TqM1GweJOsDvQm5N8nXjsiuC2YfMfCAPlAG99Py+lFcFnj7w04dE8vEWdKBa+kKMnbYUA/6ppcW8UBNk6UwCBCQmRNtx8al4DiXShSkmVd+p5996axyvhsW37vxVsJ537NcVi9LhdQXAkg6lKMi5SAAmEmSZgkXql43L3sGvw30EXMTsY5g8xfb0rSOFuPlJ0h8alFQA07EH+ITvP3qF7QWWMQkPBtTTioKryFDSdKwOZ5fA1t40o3EWx745Ns0Z+zm5CgeSTIH/FWLD8VOggIVpFrDT9f70MwnBjhAJdYSDB8yzsbj3QT8KuXDPsrLqdalpUkncFYEdrCfnXOWoW6lIdWr06XuLfw3mS1pWEqCnCi8+6lenyyRsJ5QSB9Sow2KYwzRcUhXhoQF6VKnUABKSpPmEgbxvTYZYwLcapIrjPHOHdSpCzYiDWM2rxylUn+37/Zwcs/Uk3FcELMDhvxH4hxxbJSguuNxq1gQnWnTNrEW2gkxRtWKxeKR+xAwrSohbnmdUk3lKBZA9TPpVHwmcMoxpW+4ClpJhwiBCyCEwJnf/JrR8FxRhXf3eIaV6KE/WmdPleSPLMzi4pEXhnhleFKyt9TxXBlQIM8yfMZ2H1qwVwGu0ylQFtvsVKlSqyhUq5NIGoQ7SpUqhDytAIIIkHcVSc9bCC40geUNpAHIAaj9Jq8VUn2teOKTdKklJHbRf71lxvgxIJ4HDlvBAJHm8MkDnqUJA+oFBeCuC3cIsuOOJOpMFAE3tck9O1XFKBAHT9KE8VtvHDq8AkKkTBg6ecfSqcE5KTIorgMCq5xpxenAtiBqdXIQn0/MroBT/D+Ke/CJU4CtcH1I5T3rHuMM1dexC1KB1EkAH8qRaBQs+RxW2PbNO64BebY9Tzinnlalq5fYDoKFLJWfsBXpbSpvvUvGt+C2lKf3ihqUTHJUaEjtEk9Y35J4sLk+TOLE8k9nQ7hMtQP3rgBiQhJHrdRsPhNDcXmaIUhGpIVYkGTG4vamsXiS4CXF6lRAvJA7ybelCHURTUsaiuEd7DpMONXVstL3FetBlKSUQFRYqkAak9dr+vagmJz4n3ZHbr8aGIVexIPWp7PDGJfWQ0hTgBjVGkfWwFF3OfBVrE6RBdxBWqVHfc13EOaRKRc7f1qc5wy62Sl1Cgdp5A9TG4qOcEsJK1AeWwIItHTnWVAkskmj2hxWkNlSjdJ0iSkb7z+a80QZy0hZCjYbKGx9DQVvMlpiCQAZibU8vNVXE2N7Df/ACaiSRrFJxVWW/KSkL1TcAxzvtH1qxZrmqcRhkthGpxPvuRA0RA0HoPrHes6ynGkrA+MkSBzv8qvGW58tRS0ylK3HAU6lnSkaUklUCTAAk7C1MxyLY7NZpK0+2HOBcC5iP2rw1ACASBsdyDzmVT69qI5pxlCVBhJSy0sNlwiE9CUCdhAEnmodRRRxxOFwqWtlSkGCPWAR2SfnWb5/wAY/iXVMqH7GSghIIJB3Jn8x3rk6PAs0ZZsj7bo51Syydroteecc4Z3AFllfhYpRQCgE6iUkKV5x+UxAM3B2iYqgwXilAA8raZcWmCpZVBCBpMqNoEx73pUP/pjOHWAoJUmEzaASDNuZPxv0q4ZDmKV4ovshlK/CQyANTRAGqVAAaVKiAJECK1XqeyPS+jWNSp7Itr58A/NssGFUmEFxRJU4lZMEeQpSpMRrtcCwCkpPM0bYTgtTbgKUIJBaWkhK8O6kaiy4DZSbEgqGwIkQJE50pZxDwWFjUyQ1YqCgHAfeTIlQbJM81X5ULyVxvWWl2Dh1BWqAhSRAcvYEDY/2oO/bLbVAoylPIoP4NUZ45w7UNLUStMA6UkpG0ST7u+xuPkSewObtOjyLB7c6+cm81WhLjYVYkhSuZIO4PS31o1wtmgS+JcgbqI52IgntIN+YHSurjlFpI62X9JSg5J/7N/mlVOTxOgCBikxykD+tKi7Tj/+efwXE1ykaVUKnRXa8zXZqi0xE1XMA3OMUr/V/wDlAqwuGAfQ1EwmGAOvrarKZNTQjivHLawq1tzqG0CTfeis0wvCapkzPXkO1Uy7KT7LuJHsQHG3EHQ2AUqIiCT7s8+tDPaRwk489OHCZMFcmAOu0k9YAJrRMFlCGUlLcpBuYjf5VU82fUNWhMlRJuTcc5N9wKV1GTYlKuQ+NXO0DeHvZuwlP7VSnl2/kQP9IF/mfgKdzn2VYJ6VQ4hX8SHCepuFhQNyTR3JysiYABJi8+XkdufSn8ycWESkpB/mEg9txS3rNx3MPzv4MF4v4Qdy9Uz4jajAcFom4StP5T8SD9KqjmINb3mban2FtvIGlaSApNx2MG4IN/gKwJTCg5CwRCoPwMGj4svqRHFOS4YQy3CBJC1b7gG8d45mtAyLiFOHQkQtZUrzKkFQPK3T+lUIHzX9alYfFFCtQO3Kmsc1FjHoKcLZsWU56FrClISUmBPOjfEHBWDeaWVNIEjUoiEm15kXBrIMv4ugtlCJKYkcu9XXL+OC8paCogLBCSoJGiUwRb3hPWm5bZfiznzwyi7jwjJs9yhtl1SW1akbpURciJg9xtXlXDaijxJTAEkExaJt3qx4vIAtzc2JBsCDyt9DUjEcNOraJQtvSAdQOoQOpEH/AAUs4xSbYzki4c+Pko5WptKPD3UVcpNogwfU0VyTDYkPJdS62HU+YS4FKEC9gCBYmxqOjK221J8TEIvbySqBPUx9qI4XIQXmijENuAlBUkApIG+22w60pLPjinYByi+bLvxfiF/gWlyokLlRuYBSrzK6XIv3qoZVhDK8R4alNoAJOklIM38209uU+laBneapZLbamwoJaLpUVadAJLcxHmnaOf1FR4r9ooxGCZwrSUoQlQKtI0zo91OkWAuCepTNTQweLSxv7f8Acxhbk0q7IeXJ/EOlS78wOSR0HYVbMBk7SUqUpKVAlOnqmP61SMmcJJCZ1ER2+NXTLMoW02Q88mbqKUyo3A6b7CnMEY10dfJk2JRTpFmZW0tKylICkAqSI8usCxjYKMESPrWPcSZkHXiQnTEyPj960UNJWlSUOctxO+2x+HyqiZXw0rEY1eGBhRS5Co2UkagesSmDHImsamCaTA4nDG3kfj/AKbctHUUd4fwKw4lVuUfc/p8CRQnEZW4ytTbiShxB0qSdwf1HOeYM1JaxymykQJsR/n+bUthhtlbOtLUb4e1l3cw2GJPmQLmwUIHYdqVVkOzuhP8Au/SuV1PU+jmV9s+kppVFXiwP+aZOOJ2Apc8wEJrmqghzGFStSgCbCBHra/zqS9i5snzHl07XqLkqzuNzG5QkAge9z35QK5hccBaFAdxUV3AuTq0iSBOkwR8bSK8srWlXmQT8SfsP1qFWF0YkG4k9bEfKRepINDncUqPKkd5m3oADJprx4Iie/KoaTCyhVRcbTJCuUg/a1HncSuPLB9RVXxjqvFKTz83YT/eaS1X4pjOF26CuHeVpToSPjyHL6V6x2BD7RQ82hSTeCTuLgi1j3qBgWo3JN53/AKUWdaDidJJEwZSYNr8vSk4XLsYftdopasu/DtaPN5jIV+UDkIG1t7VkXFMfiSO4IPbr62NbpxFhf2SomQLGvn7inFn8RfcevWRW9PBwybfFDDncXJ9nVoMEyPLaeR6/EUypWo6UkXqEMUYInencsd/aX6GPWKfaCQyugkkQNKDA5nmak5Y7pUBNjUCCKm4LDFVwRWoXu4GYpJcl14Zw3jPpQsnTsTPKr7jMkZYStxAjQne/S89axzC45SFQFXHMGrezxO85h1oKFEFOkK5qJtTioDmhOTTT4M44xwCUPB1sANuyQBsFD3gOg5/Go/Dqj+Ia0jZQn0m9WDFlKG22sUyop1rUVTpUgGBKevO1eMqwTLeI1MLLjYg6lAAz0tSM0pPa/JlwTySiujRcywmHdlb4JlkNKH8oJUCOhub96q2I4Ny8khDqkqOw1THrNQuIuIVLGlBgReOdAMoTqdT60W4xSxpG8OkqO66CWNyh3BGRBTyV/XoamZfxc5AkBUdavCmUYlktaQDp3rJghTLykKkFJINSSeN3HoJjmsiakuUaVlTbThDidbazB3lJotjWksutuRK0wpCtj3BKbwetZ5k+dlBCeRsB0rQcFmQUlKHIKopmNTQrnhJPnopvHebKdddc8KSXfeUk+KhtDaEpBKDp0He4N+l6riczSEajBJBGmLp2gpk853EXF+96zphDjxebV4TiUKEgkDUNrjeRNULiXClS0r0pRqjVpEAnmoAWSTIkDrMb0tLG4cokHWOog93Ol6jYbnkKVPBh8WS6NPKRJjlJ03NKsb5fJm8nwfTOOZUoeX6b168YJTCgb2sLioRzjQdLgII5jf4ipzGKbWP3gP0Pyoyd9HEZEZwkn+JPfcetSsO14Z2N+W8U2zh0Nk6NR7cqkpx4AkhQuBt1qEJ/i2pqL70ycUgzJpoPpPMfOrpkJ3LeoLzXmtUoQR2paRFUWRkvRa9CM9bkpXG1vnRUm9M41jUhQ6g0vmjui0EhLbJMEMPgJHpRTA4oKiLRQPBMlQCosLdLiiRfhMAgfauWnt7Og1Y5m7ZKVWMRyr5+9omUFLxdHukgG2x5T0n9K3xWJVF9qznj1KW1agAULGlYIkTuPhvRcM08qNNVBoxxhBUoAbmpq8NoVAOojc8vhUjG4cIWPBEFcyN4Hadt6beQU2m/Oui6MY7bJKiSmRcV7beCRpF1K6cqHKeI2t171LyMDxNSvy3+NRS2jfL4J34PwrrPm6VY+G8xdcWlCeXXagWIUXTqN6lZbhXEytBiOlXCT3DbinCvJtisjRiMPpcShRI2rGOIstOBdU3pgHarVwvxS40ZWSsdzXjjgHGMqdSgjRcmj5Ipq0JYYzwzal0zP04iURzp/JCQ6DFDmImjmWZe4s+RJNKR3N2jouaS5LYxmRW6hLflJie1VzjxaRjVEEe6iY696KpwLmFSXHPLa3WqPjsUXXlLVuo0xll7ee2K40nPdHomYcTBFG8PmKgNztQzAso0/vE77EwYomXMOkABRWsxtsKzCL8MYeTxQ+yVKTG5V5jcWAIM3/y9GuMPBbwTLRQCr94VhRIClDT5ZuB1Fvd+fvLcGy8kBQCVJFlaoUTeCBzsY/8AGoPHmAW1hP2vLQlEaSkXJ0kj819jeBzimkvbyczJO5UUk5mkWgmLW2+FdoQKVIbvoa4PsTF5ehweZIPQ8x6GhL/C4/Ir4G9H6VGOA0Vv/p7yORPof0NNnGvJ3T/7J/UVaK5FQraVsY+0lsfAj9abbdQZ/ZKF5tB+xqzKZSdwPkK8fg0fwj5VrczO0HMqAFwRO0/80+Ii0fMVLOFT0rn4RPSqsugU8u80wp/49qMOYNPSh2KymdqztsgJcT5YG0n4SaaU0R/Ce3apTuVuAEaZHaJFQ3WVAXbUfVMEfKuRqMc4y64OlhnFoZdSegHxrP8A2k42Gkp5lW3p/n1q05zmZb91pxSugSr6k2FZvxKp59cuBVrJEbD9azpsE5T3tUkFnOKVIrfimxpOLEd6krwxQm4qGTXVZrFVcC8O21OYBPng2ohgUtx5jeo+JSAuQZod88jqja4JQQUm1HsrdEQdjQPDkquL0WTh3Vp8ibCmIJrkjkq5CHhBHuq3q7YIhvL164jSon5GqZkGB8UwpJMbmpPG+ehLQwrZmY1RyHSmkuLEc8t8lFGaYQLKzp2Jq04HOcThxGkEcjFMZZhk9K0DIsOhaNCgBIIrEcVK0VkybftGfYvO3X1wtViY7Cn18OIUEkKBB+e9SuLOHQy4C0ZSTB9a7l0tBOoSD9awlctsx1ZE8alD+wCz3IVtJDkeQmJ+x/T4VEytJ1AgwQRzrUs/xDb2AeQluBoCgehCh8orNBgigjlMGaHPDtlaMYNRvTsvmTsqOJbdUEqCYsq1trD40R4tbQp3SCdD6TInygkRKk8tO451Q8RmKifeNrWJj6UU4ZWXXShao8qlAmTcbj5T8qaWSL4FsuN/nfRRnmihRSRdJKTtyMUq097KlajGGtJiUCd+dt6VY9KIH1z/2Q=="/>
          <p:cNvSpPr>
            <a:spLocks noChangeAspect="1" noChangeArrowheads="1"/>
          </p:cNvSpPr>
          <p:nvPr/>
        </p:nvSpPr>
        <p:spPr bwMode="auto">
          <a:xfrm>
            <a:off x="155575" y="-1798638"/>
            <a:ext cx="4371975" cy="3752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pic>
        <p:nvPicPr>
          <p:cNvPr id="3075" name="Picture 3" descr="C:\Users\win7\Desktop\índ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5072074"/>
            <a:ext cx="1857388" cy="1596433"/>
          </a:xfrm>
          <a:prstGeom prst="rect">
            <a:avLst/>
          </a:prstGeom>
          <a:noFill/>
        </p:spPr>
      </p:pic>
      <p:pic>
        <p:nvPicPr>
          <p:cNvPr id="17410" name="Picture 2" descr="https://encrypted-tbn2.gstatic.com/images?q=tbn:ANd9GcQAUg0yQNPx2-EqGVcaK-84a0jdFzsSJpcMCKW95mKIQPviAhv_C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572008"/>
            <a:ext cx="3044356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285728"/>
            <a:ext cx="7467600" cy="703282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chemeClr val="accent3">
                    <a:lumMod val="50000"/>
                  </a:schemeClr>
                </a:solidFill>
              </a:rPr>
              <a:t>    Composición Química del vino </a:t>
            </a:r>
            <a:endParaRPr lang="es-E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85720" y="1357298"/>
            <a:ext cx="8429684" cy="5500702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latin typeface="Calibri" pitchFamily="34" charset="0"/>
                <a:cs typeface="Calibri" pitchFamily="34" charset="0"/>
              </a:rPr>
              <a:t>Las sustancias del vino tiene diferente orígenes:</a:t>
            </a:r>
          </a:p>
          <a:p>
            <a:pPr>
              <a:buNone/>
            </a:pPr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 dirty="0" smtClean="0">
                <a:latin typeface="Calibri" pitchFamily="34" charset="0"/>
                <a:cs typeface="Calibri" pitchFamily="34" charset="0"/>
              </a:rPr>
              <a:t> Unas están presentes en la uva y en el mosto. </a:t>
            </a:r>
          </a:p>
          <a:p>
            <a:pPr>
              <a:buNone/>
            </a:pPr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 dirty="0" smtClean="0">
                <a:latin typeface="Calibri" pitchFamily="34" charset="0"/>
                <a:cs typeface="Calibri" pitchFamily="34" charset="0"/>
              </a:rPr>
              <a:t>Otras se forman durante los dos procesos fermentativos que tienen lugar. </a:t>
            </a:r>
          </a:p>
          <a:p>
            <a:pPr>
              <a:buNone/>
            </a:pPr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 dirty="0" smtClean="0">
                <a:latin typeface="Calibri" pitchFamily="34" charset="0"/>
                <a:cs typeface="Calibri" pitchFamily="34" charset="0"/>
              </a:rPr>
              <a:t>Las múltiples reacciones químicas y biológicas </a:t>
            </a:r>
            <a:endParaRPr lang="es-E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4" name="AutoShape 2" descr="data:image/jpeg;base64,/9j/4AAQSkZJRgABAQAAAQABAAD/2wCEAAkGBhQSERUUEhQWFRUWFxYXFxgYGBgcFhgaFxcYFRoYGBcYHCYfFxkjHBUXHy8gIycpLCwsFh4xNTAqNSYrLCkBCQoKDgwOGg8PGiwkHCQsLCwsKSwsLCwsLCwpKSwsLCwsLCwsLCwsLCwsLCwpLCwsLC8sKSwsLCwsLCwsLCwsKf/AABEIAMIBAwMBIgACEQEDEQH/xAAcAAABBQEBAQAAAAAAAAAAAAAFAAMEBgcCAQj/xABOEAACAQIEAgYGBgUJBwIHAAABAhEAAwQSITEFQQYTIlFhcTKBkaGx0QcUI0JSwTNTcpKyJENigpOi0uHwFRY0VGPi8USDFyWUo7PC0//EABkBAAMBAQEAAAAAAAAAAAAAAAACAwEEBf/EACoRAAICAgECBgICAwEAAAAAAAABAhEDITESMgQiQVFhcSOBEzORofAU/9oADAMBAAIRAxEAPwDWMPZqRdsdhvI/CurNqOR9hp+4sqQAZIPKnsZmRdNbf2QPiZ/s3qrpbAAHhWl8d6LYi7bKpbkkfiUcvE1VR9HPEf1Keu6n5VGqbZXqtJexXMXhs6FRudvVr+VB7uAW3q5I15IxWf2jHwq/r9GvEfwWR53fktPY3oneuWQq21FyxmW8ViM36XfTPpcABjYUfY0En6lAtrYay8s4uBly6DIVIMk8wwge2hp4PKlkbNEkrEEDwMkH3bVY77lLd5CEDhwGkDMSiuoyyvo9/a5jSo+Hvn6s2m4bw9w/1rTrRkqb0NgD6nJ5DN+60/lQzDXM3or6u0T7FU1N4fxILbVSOUbf51KsY1FEKuUeAA/OpvkxEe8HCCVgSdwwGkf0PGvOF2esuqgG89oGQIG5G49lEV4sv9L/AF667wuOt9akKQzMqzA5sOe8UUgscw+LzNAECNCZ5aeXqoliNQCEAhVmAY0AEkE7nv8AGhy4o5BqdAR7yNTz2qWMegYdYGuJlQakKQY1AImVnamD6ECCNPXSy1Gs8Ut22l7edToBmyxz3FE7fSnCAa4LN4i6d6xtWFPmmDrVvtsfE/BKkZaafi1sM1wYfssSAmc9kgJrMazXLcdSNLAH9Y/Kh0Kjq/cCx+W8/LQ07h9zBjfXXUQdO/Xb10Pw2PDnObYhWXszoZB5xT1vHDP2lUwCI1jaCY99CHfB5inygnbanLRlQT3ColzEZliNNPjIqP8AXWUlQBp51l6AKmK8MeFCTj37h767tYiZzsFHkTNZfyYR+kt09XlByjMktJAEsB6Q2ETNScJhUQEW9TrqzFtfMzA8qGdIXnDMQZAuLB2kSanWB6IAIgt8EpvQytjxVwDN0AaGAykHlyTcTzNNIcphnLg8iBHuAnnXCP8AZ5AFhspOgnQmIJ1G+sb05iLI7JHcJ+FOIAThF/Cf7S5864bBr+E/v3PnVjTCJHo/GuL2ESPR+PfTiWVz6ov4T++/zrw4Jfwn95/8VH7eGXXs/GvWwy/hoArv1Jfw/wB5/nXtH/qy/hpUAbmOnQ/U/wB//tpf77/9L+//ANtUhL9Oi9WUhqLj/vsf1Q/ePypf76N+rX2mqd11dC/W0jKLf/vg/wCBPaaF3+lr27F1hZU3rg6x1DEoD1apCmAW9A6mOVB1xFMkG42VdyveBtm76yg45KLjccb5e8RDM5YxsJMwPbXmGUfV/wCrc+IoxiuiV/NcCqpGjekBOYkwDsYg+yhiYZktsjiGXOCJGminl51mSLVDwmnwyFw3CqUUnxnXumia8OTu99B+F4qIU7GYO0E+Pd41aEwD/h+Fc70yishDh6d3vNP4XA2xds6fzlvWT+MVKGAf8PwpHCsrKY2ZT7xRoNkM2AqMDqQzD+8a7y+jppHzqc/B7h61jlUB29Jo5zp36Got1QCkHl74NWlFpOxFJN6GBYGYSNM35V3jMOsDQbj869OhUnYn513jyFUT3iosdjeItDKwgaFvgm1Oph1y+iNu7wri+wyseRzfwpT9gykju18NK18ioFYVI0A+9r7QPzqX9XDXDsNz7q5w1okaaydPE50FHMJ0cvdaM6gaEwSOUTqJj100It06NlJLTK9ctgIYGx+BpyxbEageypnFuEtaDTHfoZ+9H5U5geEs6BgRB8/lSy0tjLa0QurXuHsFN41R1Z0HL40YPA37x7/lTeK4E5QiRy7+/wAqm5IFFlN46v8AIX/aX+KjGD9If1vgo/KofSbBG3g7imCQye9gfzqf0Z4cbloNmZzkDZo3zDN7qqtxpCvT2DUXfwH5U8l8NbRtpGx30P8AlT3+7zksoMOuViGZRpdmIM7R7OdMYmwQ6oSDl7jI1A5+2ruNImmmznhuPNwuGQoVMCfvCTqNPD31Iv7Gh3EHfKchysDo2kazOnkPfUNsZ1tkI7hnnUr4HQ6er2UsZxkrRkoOLpha0wk1zduQJNCLHBQvaVjmTXbT/MaUzcuYkgSFM8hTWZQm6QtP6NfW+vr0r2ox4a/O0J/a/wA6VFhRfB0nw4/nk9tODpVh/wBavv8AlVXXhx/B/drscOb8A/dFR/kZboRZV6V4c7XAY7g3yrxul+HH84f3H/w0K4Zw8drOg3EdkVExdgi64UCJECF/CPCj+Rh0IsA6Z4f8bfuP/hojwziqZluTKFSRyMGY9KI3qsW+HOUByjUTstNDiNpCFvOFKqBAKz6R9mlNDI7MnBVRdeJ3rr4UgWlcCMwuNmzRz7LDXSgGP4YbaFgbUNsLbEgdnuYkxp3nerQmJHUmD8e6qKyLbVVJZCwMLcGVuWoHMeIrqzR8uzkwyuWtAZ0KwD86tmHuEqpk7D4VXsZgyXCiScs6b7miyYG9AAJH9auPJp0dcXaCak+NJt139IfEUOHDr/4z++fnXN3h14douYBBPbY6DXaaRDFpN93chlVLYYjNcCtAnfKx0nTSo3H8IqZOrYOdZgEDbQg+3Twpu5jkeycoZ8wEBYDGSIgtoKg9I+KLYt2VuLcTQyGysRvzUwREHTvrvyxdHHhkm9DWKDlAEHaWIHfv3+dN3BeeA6EATsRtGnt/Oo/D+JW8S5t221GuoYSBp3eNEl4LFyMwnLMann31wSTTO7VfJFfDu1oLlhs5nXbspz51x1V9VKoOfMrsNp1oinCz6Mj02Ph6KU1a4N9o4DCdJ00okuBExvAdZOVxtliIJJzAtsPCrXg+JXMzKttiGkAtoII2iRppVD4jfTCvLFmDMQcgBIIg8yAfbVo6JcdS5aRlU5e1EwDozDlI38TXX4dNqiGeSVMc4sjNbbM1lTqCi6HfzOunvofhuJlFAzKABzy/nQbpPxRrb3LnUXMpfKLkr1ZJ08xsd+6lgbK4i11xOQEagxpGmpnwqeaFehTHO1yGzx3/AKqe1Kbv8cJUxdSfNY3quumFB/S+xSR7RpUlMDae0zW3JgD7pHPx8jXO4fBTqOOPXM+CuksGMrqpkekvdzol0W6RFcOA/ZiRoJJlmjfQaRyNCcYgHD70fi/NKf6JkLaAYkbntb7+PKunA3HtI5oxkvMrLNwVr14XHOIyC2SFBRQdFyyCACRDEaztVexeFg55lmGvt/zNF7OEa47lCzQuylcu5OssDseQqvYzjloqmW7bOva7Q0qmRa2Li90Em4Utxe0WIO4kR7CNqHcS4FatWy6AgyBy5mOQo/hGlAZkGh/Sa2ThmCzMptvowNT6VRSwVbshVPPTuqMySR4zv5zQ17N4c7vtNNrhbsSDd055tqSONRTSBzbak+UWpronY0qqRtv+O5/af50qfpFsuxxZyzC+HZFK1jid1WddgOR8aGHGyusf632rmzimOm+hgefxrlOgL4DEF80xoRt4zUHGn7VvMfwrTvDryoGzugMrpm2gHQ8ppnGkG6xVgwMbGfuga0z4MDNp/sx5CqFjr1wYq91bIplZLm2B6I26z8tavNn9GPIVn3F3QYm71iswkQFcL90byjT7qpi0yc9o1ewfsjtt/R+VZZjuI37ty19YuLcKnskNaaBmBP6M6evx8a1nCr9gTrt3t3ef5Vk3EOKW79y2bdhLGUkEIRDSRBMKu35135no4PD93BabFz7cSAfsyNQTzPIb0eGI20X2f50AtrF5P2G/176OWRr6q4ZrzndHtHhiPAeymsZiOwdBt3U+F8KZxg7B0pqRlgs3WGCYh+rYWh2wSApgazbmPVQTj/EVvYVIui66QWaXM+kuUF1B0ju50awGJKYVXRM+W2rIp1mACAYiduQqtdKMVeuOLl2yLMqqQoIRskw3a58vUK7cvCOLw/L+zjoc5+sGJ9A7ea+7xq6cO4n2pdtIgTvv3VROi4+3iYlSJmN4narHxK8bN22lpiQImJKkE66zIG/uOsxXBLk7/QJDpF9pIXsl2QySIOwYmDAIUGI571OscTU3Tpo0Ccw7u7nTVjAWr9lyxzIrTKOvWLoNEQmY2JnkSe6hnB3vWb+S8gRWQtmYg5jIAZWH3TB0Oo9dEgRD6cHVMkE9afTyZfR55tI86OdB7bdUhcqT2vQyFfSMfo5Xbuqs9NrwOUkGOsnQgEjKecED2GrN9Hrr1FvKCBL6FpPpnnCjfwro8Kc3ieEVjpribvXXUOIU2w6kWcxzDQfcy6aknfY0S6NFTggGJ2edBG58ai9OOLMWu2Pq4y5kIvQZOof0ojUsV3rzo/djCL4Zz7JPxilz8j4e04TEoqkEGWBIMKd9OflUkcWRQ4CkBxoIEb+fjQq6w+zY6AhgPUZ+DCvLrgjce6osvFWrCt1s3Dr8fiPwtmhyXg98Fe0OrALiYBn0e6ptgzw3EeDN/Dbobg7ai+kaHqQYA011LEyIP+pp8PciWbtYauX7yqwt3erTqyTqgJOu2YqdgNR3VQrixIrTcL0i+qo/YUyofMSNIaAIy66xsZ13rNb5JJJ3JJPmdfVV8vImHg1HgZ/k9v8AYT+EU30iusMOxQSwKQP64nbwmvejv/DWtR+jT4CuuOH7FvNP4xUfQqVm8XulOus2wonUSI8fSNOXuD2wQoUZW1IBeDHeJqVc1iSYPzFe4hZcAbAa86RmQbb3wRTw2x+rB8e186VPoojUe+lUfy+iX+y/4/kAreuKNe0B3agfmPXFT8BxJIaWKsRCmJABOsazMaa99WLpR0CXCmBc+1Bhl5AESCI1/wDIqtXeEEW2dhBVkGnPNm1/u1W0+RPoP8EtLkfKZ1X7scm9tLFdWLzZp0yyADHoKdxVXwmJuWjKMY5/5rsaM4fiBvOWIAbsyBtooUEecbcqWUaVo1OwxbxQyCASI0329tUfH32GJulb3UzGs3BOg0+zUnx1rQ7DHqx5VQeLWGOKuxZ64kAxFwxoBP2TA8o1rcfIs6o1jAAdQw02EGB/5rKuNG0blnqcTdxG+frc0o0ropYDQ/lWqYD9FtyGnq85rK+M8Hexcs57aW85YjI1wyAV9IXCYIkbd9ehl7Tz8FdRY2OW7bJna5tvsp/Oi9u/3I/sobcMXLWv6z+FKLLdPfXBk7jvh2nQxTfgb2Uzi8U2U/Zt7KlBz30zjGOU60u/c0HYKPqk3HOXqgXdCZgDtMpCkzEwT7KCdKsZh7lpRhrlxraAQLs55Yww15CJnxo/g8PmwvVqgk2yoRs2XUQA0HNHed6EdJeDmxhMrpaW5KODZDdXlbMsEvJLArrtuPOvRydq+jz8Fdb+wJ0Pw4fE5SuYG2/ZmJ0ET4TvV3udGQRpaVIIMgg7TpryqmdBv+MX9lvgPlWmfWwUZtYUkEeVefJeaz0b1VA5eHDJkKbOSMpVdciiTC66E+POaH3uBu15Q0soEjNBA3BEnvGkeGkb1YJgj+k0f3AfypG+O3v2N/ZNaxUUnpthDb6ojLaOfRlkZdDrKyR36CrF9H7E20JfrTmaXlzPaOkuoOm2vdQLpwxe1ZbLmJuDs9ozoRHZgmTA011o79HxKW0LWxbIZiEIYR2pn7Qltd66PDa4OfxHpYA6d3MPmvDrL3Xl0ISW6nKMvKImBPnXfQ7DFsMICkSw1E/ep3p7wtj1t6LGjLPZPXGSolSNIE+yvehA/kw/af40viPkfDVaCx4ce637B8q5vcPZUZgtuQDyHyqYTpM1xcvAqwnXKa5KLpgfiCn6hiM0fe2AA9Fe6q1w224u28xBm2CPQzRyjnA8xVrxy/yDEeBb+EVWcJ+lsnKSepXtToPMRz8+VdGDlEs3aw/h+KYa0T9aNwqyQFS7fT8Uk9To2pTRj31nmKIzNlGUS2VSZIE6CecCBNabgujaYvR8ohSM7JduZQe1IFu6saqBJJ9Lums44jaytAOaJGaIzQSA0HaQJ9dXy8iYeDROjX/C2v2F+ArrjmGZ7BVTBlSDpyM86XRdP5LZ/YX4VI4tcyWmYAtEaDU78qklZQq/+yr5gdaf7vyrocGvzPXMD3yv+GnX4o6+jaJIgQWUDU9/kJp2zxbSbuVNYHbDT7OfhWaM2RDwS9+uf2j/AA0qmnjFn9YtKtM2aP8ASZwtuuuXdMuS35zIU6RtAFQMN0KzWDL6tlPo7QDpE6+katv0jWZtOf8ApE/ukt+VCsLxv7Hlrljyg+PlSJJvY10jOsTwFSLoiGRgJHhm5eqgtjB9WMPcn9L9aQju6m4AP4hVva8H65hzYH+MbctqrxSbWCET9txHT+vapFwynsFExqBACwBAiNZnuqn8fCnEnNcNsdWuoVmnU6QCP9Crm+GTtfZgnNvrtJ1FVjj2GY4pursi7FtJUqzASz69kiNtzWYncqCa0aTwlh9VbmezBPMQf6OnLvrHMTZC3Fhy/bMgqwjUbSYPq7q2nhOGP1RyQRAXSG5+usp4/jsRce0L6ZRbZlt9krpK8yddhXdl4OHB3FgxdwLcsknT7T+FPnRi0ZAPeBQfGLLWdJ/SaeEWj86uWN4elu2GWTA20225c9q5JpuTOuLqKBdcYv0TSYz3jXbUGu2YZDuPOaElXIb9gSLGaxdBJIKXBIEnY7LpPlOvfXHFOBizwfYyWGUtbCNCzm0zGRLb+Ou1TrKMLRIEEh8sjSQJ+8Y5j21H40mMu4Bnxbh/urGUBYYfg0OhBE6jWu2fajkwp9bXyVPoIv8ALrfiG/hPyrTrOFmxenTtPrp3isv6MkrikKkAgGCdtm3rSsJg3ZHRWBBgmGBbTfyEka61wyas7nF0S3sEG3PNlPqNs1HFrtYjyH8NJuH3DaVSTmDqV3EAKQOWus91R24VdliZlvSMnXwjLSyezEit9L7YOFtydM2p3gZtTEifKRRT6O7a9QgtlmGdt1ymS20Bz8aG9K8A9u1BjKCMoYyJkHXOAI01nTv0o99HOEZ8iHq5Nw62xbyZZkH7MZdte+urw5DxG0iqfSFwz7a5cKXeyVBYWwbQJyqAXzSNxy3NEOglucKQfxXPjXX0npftXrlo3VFtoLWy1uWIgyARmJ0B07qY6G2n6ghWy9pwdDMkj/Op565RTEm1sN4u19mhG+uvPc7e2hxkez16VLxHD3IVTcBUDaD31FfhLAElxtrCnYeE1y8lUd3bX/y7EeJb+A/KqlwuwVa2S5OZQwGsQQdOe3l7KuT2QOG4iGza9xG9tzz8qqnDrJmxABLIOQzTsANyT5V0YX5kTyryMunRjhzXbrZFZmFi6sgKYzQYlnEE5SNo01Iisu4ypFwhhDAsrDuIZgR7Qa0nga4lrpTDek1i9IBthgVyFWh9WA7QgfiHhWbcWw5VyDMiZJ3JkyTNXy8ksC8poXRX/hbP7AqfjSMhzbaUA4BiCuGtan0RzohhL2dTmJPmfGuaUnTS5Lqr2Mtg7eZCBBnlz7JpX+Gpc0cNEjc6SKlsFBXzHwP+ddX3B3POpwlJR3yZKm1QKbo7Zk9j30qIXGUkmffSqnWvknU/g2Xpbhs6DxVx7v8AOs1RHyZgDlEAnkCdh7q1LpGPs1P9L4/+KoFns4K+P+tbHsD1RB6FeuWgA5AALRmPflmP4j7arbXsqYM917iHPv6j51ZcSd/L8qqN19MOO69jPeLHyrGuR4ssgvSinXbvk+2qf0gdDiPtM2U20OgDa5nAJDMo0BOs/GrbZ/RL5fnVP6QlvrIy5J6pf0nVZfTf9d2Z9+/jU8fI8tG09H+KIMA6ZQeysHs8wI08N6x3jPEbL9VYsKbarfd7hcjK1xzbQvJY5VATbQc60zgWLjCMpiWW2ZEct4K6R5aVlfHbAR1IvWrmZnJW2ttWtnTR8mrbnU/h8a7ZqkzixPzlqxYh7Xh1nvCD17Vbbr2vqwBxBd8jAADKBFwbl4nSRyqm4pu1Z/rfBalW2Jt6dz//AJAdPd765pcs6Y8E7NSunsmkK8unsmpDDeHvfZlZJRc7Rp94DNsOeUc+VT+kfTfDXOE2rFlQpbNK6yuSNz3nNMUMwznKdtj3d3nH+taC8cwoGHBXEW8SFR2OQWlNtiUGotnVSsEEj113yVwRyYX+SSfuQejOJVsXhgEVCqurMJPWH7ZwxEaNDKnP0B6tr6O2Fe4ASBpr46ba+ysH6I3B9csltp19jDl51rGHxRUiK5W9nbPYZ4zZW1dKq8jMIOukqe7u8KFvd0qNdxUsfMfwtXjOO/3VjJpALplilW3nOuRkcKdmynMQeUECDPfT/wBHPFhcfrUGTPiHYqGBC5mDELAELrAHdQ3pqwFnRoPfqI7J1ka6eFOfR1im0Y3etK3T2puHkpj7RQdPzq2D1JZu0b+k/pEq4u7bNlGuFlZbzEZ0IbTL2Tp2Bz1k1z0VxudbrsZZ7112MblmzHQbak039I9+2b18NiLy3COzaUt1TSfvAArr2ufIVF6Ev9i37bUmYfFwWa7cnavCey3kfhTOfWOdeG+ApPLX4VzFUK5H+zMV3hh77V75VT+FOts4d0zC7OedIBWCCJkkzOkCIG86WizdzYHFj9k//bvCqdwy/JtjNssRrr7BGnjVsPKFy9r/AGW7hvTV8DdDqhcut0ntARlUmdVM+kTyHnWfcV4gb1xrjbszMe7tEk/Gr9wvF2bdxevZ1Vg47D3kJAUzraHfkOvcRzIOe8UZTdc21KoXYopJJCkmASdSfOujKiWF6LNwbhlu5ZtlwSQv4mHuBop9QthMmXs90mdDO8zUPo2fsE8qKlD3VEd3YOXCWyD2d8piW5T4+NBOMYpEuAKoC6Zu8+s+FWJcM2vZPsoBd4L1mIPWZguYToRPhPyopMzgHNxEclryiLdHU/E3u+VeUdK9hj6i4+k2fIj5fnWc4kkWMSvIX0PtD1pXG1JsPG8SPURWY8YEdd3F7ZPrU/50Iz0AN46eqqdebW14XsV7xa+VW+JEVWMJhc9+zbkCb+KBJ27KqfZpQzUS7XG4TLl9Ed/j5eNVrpBfU3lZ1YqbQ0Vgp9N+ZVu46RWgYro2EQnMjdyqTJPh2apPGM6YlMtxbTdQNS2Uem/ZmPLTwpIxpjSejQ+B3R9XGXbInNSYgcwutZpxnAG1eIa29vMWuDM6sGUkwygIIB8Sa0rgrMcOsmSUWSM5B0GoOgI8azrjN64X7d8XYe5AzsxUToIb0Y2gGuzJVHHgvrZY77a2T3H/APWimGtzaMMPRuGBP6xfUO/Xu8qDC7ra8WA22lTrFHuF8PfqXImAsiBofxrPcQQT+yK5Z8nXHg4LMpYNlBAka76Tz20IqBc4q0QEHLv51b+iXCuzcc7GI/EcukRsImiHSPFLhrhRQxBUNqDImdDqO6k6UNe9FI4Y8ptEjX1qCeXjQLE8Fu2rLNcw92yDbuWiz3UcMT1bjRUENlE+IAqx2bmZ2PeZ8pA09KdKpt/H3jbZbuKS+MrEL1jXGBUbjMNOzI0rtlXQjhxX/JL7IXRYE4q2ACTOgAJJnTQDfetas8FxRuf8Pey5RqUYCd+YrIuD4hrNxblo5XCqwYQSGk6wZFWXEdMsc47WMxH9W4ye62VFccuT0Emy7WODYjrGQ2XDlg4WNSsMuaO6ak3OAYkb2X9lZ1w7pBiXYL1993bQHrLhfYmAc0xufaaaPHsUrEfWsToSNb934FqwzpbD3Tjh1xLJL2yBrvz7LaaGai9BEKqc9o2j1hOWLgnsrr9pJ8N+VBeKcYxF22y3b124mV9HJInKY1PP10V+jxUCsFYn7Se0oU+iuwDnSujBzo586aWzz6QuEuWuXxbtsiwhYtd60bmQoYIVEjUg85rzoMG6kkAmXbu7/GmOnWCU4zrCLmiqNLYa3MvAa5n7J12g8ql9DOJNbskDmzfGKXNRuHaDbZ885TEd6/OozWbhQjJrPeI2iprcdfu95+dMnjb93vPzrm0dGyPh8K64bEhwBmVY9S3PnVI4QJKmJEb8xtt7e41eb3EmdGBA2I3PMEd/jVOtYJbTIJYnXeImRyC93nVcXImTtZYuHcJW/eto8IuW4c5t3XAMoAsW2QiQTqSfRqg49IuuoMhXZQQCJCsRMHUTEwdau1vg31h7aBSX7ZUKEnQCdXKAR51UXwv2zo4IKlgRsQVbKQYMcuRNdOQhh4LX0ZX+Tp5UZShXDGyooC9kARHyNFbV0Hn7dKgixIQ1IQ00iU4BTCjmQdwrylNKgDaMYQ1twCCSpjXwqnX8Zcsk2xC5d9ATt30zwTopbVlvWXyHXQW02P3cwAJHro5iOCpcLM7NmbcrA8NjNLXsFpFXxPE7h3uNHmQPYKybD4xRiLV3MMhxOJMx+sCheX9Ie2tvxfQWwykm5fMA/fAG3cFivnnC48mx1ZC5S3WTGoYqFMHuIA08KYLNExTZ4UaxrsI/zqidLii4odYuYdUBAbLrnczMH4Ub4Bx5SeqcgH7njA1BPM6T/wCKEdJrjfWlZbnVE24zS4+++n2YLd3KNKRX1bPOxZMv/plCfFWvYvXAgDhkIEA20InKdCo5k6+cVQ+OY3rnUCyqBDcthh9/KTqSAASd+/StA4GP5NbJfMciydZPZHalgCZ13174qj8ca119rq7124esIcXMxCtmhghIHZGwrqydpfD/AGBHhy57lodzD4GrnbtMqZFhRlKmMpzS2bWdtYoN0C4Rbv402rikqsxDEHR8u4M7GtdXoFhAIyPER+lubEz+KoSezqXBQcIht65oblDDT3+Arq/ezEliCTuSdfjV7X6P8EP5p/7a9/jpP9H+CO9lj/717/8ApSWbZkdpe2/IZj69BqM35GqRxvjKX8riytplIQhT2XADiYAHa11POR3Vo3EsElnGX7VvRUeAJYx2VMSSZ3599Zz0na2WAs4m7fUastw3CUeWDZQyhckQAQZ35V1S7EcmP+1jPAgPrFoHUQsztAbnWktYwx3Wz+6KonQlFfiOEVwCrOisDsQzQQfbX0rb6IYNTIw9sH9muVna3RjeH4TZS+l2zkLLm7AMA5kZTtMaN3U/hrVlQc5TOSSdJ1J2nnWwt0YwpMnD2ie8qCfaaX+6uE/5Wx/Zp8qDOowjpg9s4Z8hExyWORqJ0GRg3bCr2hrbyFdhqeqJFah9L/BbFnhN57Vm0jA2gGVFBGa4qnUCY1rLehPVm2SsgZh6Tq3LvCLFVw8ksvbZJ+kHFXfrJRGXqGCsyk2pJBJkB+0SIBGX1a1H6HBepbMPvtBmNiaXTfH2uuCm2GdlBF3MMywx0jKZB1nXnV8+gPDo+FxOdFYrfIBZQd1B0kaUZeTcWo3RWbqCdwPXTJA7x7RX0AMBbG1tP3V+VdDCp+BfYK5+kp1nz5aZYbtLt3igGNjOmVgd5AMztpoD76+pRaHcPYKyj6dU/wCEhZ7bDY6DLvp+YI1p4KpIyUrTRmuON0ZOpKhgSTJtA5QJMdaIB07qrOFJ60zv2p23za7aezSraOOPhGS7aUloZRBGmZTJggjl+H5VVLOINy+9xvSdnZvNmk8h8Kvk5J4uC88HwbtbUqjMI5KT8BRNeF3f1Nz+zf5Vf/ohb/5cuv33/iq6NcHePaKjRSzEk4Te5Wb3qt3PlUhOHYj9TdPnaf5VsDXl/EvtFNPikH319orQMo/2biP+WufuP/hpVqDY63+NfaKVAbAOGxdvDWy126La5so23ieYPL4UNxnT+0D9ndBHe2XX1AVYOKYKxibRdF1mSI0JA59xjmKrv+zLQ/m19lAaYxb+khQSGdCCpHotuRptWJ2+GXAohdRpuPnW5/7Pt/q19grpOHJ+rX2D86Aoo3RC3gMIC11UxF1gRmdHhJEEIsaftb1X+mGJS/jlNm0GQWlQIouADKzEnskNpm3JjXWtfXBL+BP3V+VZb9JtjLjFK9k9WNtObd1FBWyycDEWEGXL2F7OgI0GkHtT561SelfDHs3bZNtFDszKy5yeZhyxgE6mB3UW6K9q3dLksQmhYkxqved9N6qvFf0oI7zrzq053GiWPE4zuy5dF+MHC32xCq7FiezlEQWz6HNM6RHjWkYT6VFZAXturc1yEx6xoa6wpm2mv3V5DuHhT6rGxHsHyqLVleDj/wCJqckuf2f+dL/4ljlbu/2Y/NqkKzcm9w+VOjG3h9/3VnSBnl7Fm9ibt4qVzvPaAUmFVZO45e4Vn/Sjglyw65rCJ1pzo6NcbMGLEK2ZiFbnAA+NFvpBJ/2ncYntELJ5nsiinD7SthHLgMyshBOpEBtu7c1bquNEljcZdV8lT4MxtY7DlQSUe2QBuctxTAnmdh419CJ0wvH/ANFjD/Vs/wCOvn7AmMdYI/WL/GI94rfRxG4d2b2mpVsu+Bxumd0GDg8SD3MbQPvauv8Aeu6f/T3B53Lf5E1yJOp18Sa9y+A91FC2VP6TeMXb/D7qNaKLKEkup9F1bYb7R66oPRrEKttjduo50YGW0UDWcwUjvrRfpDAPD7w/Z/jFZL0baCnqpoPpZko9UQxx0I+dheKMoC9XrDEkls25BynTvox9FHEMTas3hh7YcG52pu5IOsfdM6UN6bqvXNAEtDMRzOUCT3nT3UZ+iF4tX9f5wH25jRN9TCC6Ylxbj/EP+WH/ANR/2U03HuIf8uP7afgtFTiK4N80nShrBP8At3H87IH/ALjfKqR9I+PvMtlsQmUKzFYJMmNfS8J9taU101QPpa1sW/2mH935TRwaAeFY62QrMHZQDKjOCZUgQbcmZjYfKqqzA3blxB2GdiupPZJJGp1Oh561aOglyLyHyoZxawqOVQQo0A8BpVJO0JGNMuHRLF4kYdeqCZZO6sTM+BFGfrmOO3V/uN+b1H6BD+Rr+03xqx9XUqHADXsf+JPVb/765NzG/rB+4vzo+UPdXOWijbAeXF/rf7qUqNG2KVZQBXCpBmz2u4zlIOpAuKeRiAdtSNNIkY2ysJcUaXBMdxGhFNO7WbxZNFI1XvEHQ+v41LuWQtvqxJCuSp/oMqsPXrrTk/UgDwApa94qQLVN4m2yqSPfWg9DYHiaz76QOA3MRfRrIzwuVo1IIJ0gairxguJM0AKc/M8/6o5UD6T4RmIhFKg9snLzOssSCI30Op5jmGxdMrvB+iGNtpcBsuuZDEiQdtJBgevuoTc6C3Wk3Llm3vo1xMxnkAW0q78J4LhEtmUtkktMLmgFpAzRJgECam2uF25m1aeD+G0YiO8LttQyjmvRf9/km8N4nbcBAwzBVkagHQaiY+dEeroNisAgVVhQx2GzjzXceuifA+Fuom5IHIEnu8dT7BQRbHctc3sUqDMzBQOZNTcVghkaN9I1jmOdVDiuBBJzs2/cWA9VDACdIOjlvGYhrwxWGtHQZblwo0AbyVju2pzDdE1SyynG4QBisH6wmU77kgRy5HflRfAXMMloLJMx2mUidAJ2A2qdw7hdi40JlY92nntPvoLqaSrpKNhOitpLq3BftXchDDqj1uZlIZVOScokbnatGwXHLNz72VhuraEfkaGY1rFptTBB1UQZ5QQPGot+wLpm3aaZ5HX3TFZwZOSn6UW/fYT401ceNyBXvAcM62wrz36jbuGoE99RuM2CWiDG3d7+6tsjWwV0hvLesvZUFswgkbDWdzpVLs9FbdvUXAI17VtwJ810q627ypvbaB3AGnlv2r0IXCyQRJywVIYbjvArOS2PK4KktfplPx3B7d5mYXQdYjI7kRoQWgayDyG1FejiW8KGXtkMQSxVco7oCkkDzqx3OD2cGoTOuoEDPLQJI05LqYG2tDr2LtsdLbPtrl/MxQNLNKUemtfoL2rqsAVIIOxneummhWAsQwygrJ1+cbTVlVNBI7j5VqZAB3eJW1ElvUOflVd45h1xgUXbUoDKrny3QYIzLEzuRlYRVox/CJPZUMN9pjvETp31Ga3ctgBQPZlH51hqdFO4b0dw9q4CExyZTrKYd103AK3AfXFNYnothnOY/XnJPK3Ytqddu25NWq3irmv2cgakq4MSdyIHM0U4SnWA5ldI1k22b+Ga1jKbu6RXuHXVwYW0bbIh1GZgXE/eaNNZ2G0Ues3FdQVIIPj+VQcdYZjHVHeQSsTrMgTJGtc2OEOIIWOcxl9xNLYBI26bNupOHDZFzxmjWNq9YDurQIZtedKpOTwpUAHcFwjMxNw77eY5+QGkeVdcQtA3Mq7IAD5wPyA9tFMVdFpcx1Oyr3nkB3D4UICfiMsSST3k0LbEGxYFe6iuorpbVMYRL3D0cglRO8jQ+6vbnCUYQ0nSN+XdttU3JFLKa2gOLGHCLlDNGv3jzrj6hbmSCT4sx90+FSVs04LNaBATCKrSqgHvjX2708EqYtmuupoAiKleXcIjekqnzAqWUArmKABbdH7B/m19U/ka4XopYBkLB82/M0YKnypCxNFACLPRzDptaQnvYZj/AHpojatxsIHhtUlLPhTgs1gEXJTbJRDq64u29O+gAZcwSNuqnzANK1gcs5REiNCfhOh8amLa8KcW0PKtAjXbjc/D3VGfDoxkqpPfAon1Xrpt8P4VlICEqxtXjJUhsN3CuDbIrQGIr3LT4PeKWYd1ZRpGa3NcG0R8KlMRXgFFBZCKmuCnjU5lpl7NZRtkU264KVIZYrmsNIxSlT5WlQAXuGb9ydYCgeEiTHdXL715SoXAp7G1eXKVKmQHka06u/qpUqEA/bp1KVKtMPa5r2lWAeAVwKVKtAS704KVKsYHXOnBSpUrA7WlSpUpo0RrXAGtKlTow8IpA0qVaB6tMOKVKtAZcU01KlQadLXJFKlQA221NHevaVKaeMKi3a9pVjBDJY99KlSoN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3316" name="AutoShape 4" descr="data:image/jpeg;base64,/9j/4AAQSkZJRgABAQAAAQABAAD/2wCEAAkGBhQSERUUEhQWFRUWFxYXFxgYGBgcFhgaFxcYFRoYGBcYHCYfFxkjHBUXHy8gIycpLCwsFh4xNTAqNSYrLCkBCQoKDgwOGg8PGiwkHCQsLCwsKSwsLCwsLCwpKSwsLCwsLCwsLCwsLCwsLCwpLCwsLC8sKSwsLCwsLCwsLCwsKf/AABEIAMIBAwMBIgACEQEDEQH/xAAcAAABBQEBAQAAAAAAAAAAAAAFAAMEBgcCAQj/xABOEAACAQIEAgYGBgUJBwIHAAABAhEAAwQSITEFQQYTIlFhcTKBkaGx0QcUI0JSwTNTcpKyJENigpOi0uHwFRY0VGPi8USDFyWUo7PC0//EABkBAAMBAQEAAAAAAAAAAAAAAAACAwEEBf/EACoRAAICAgECBgICAwEAAAAAAAABAhEDITESMgQiQVFhcSOBEzORofAU/9oADAMBAAIRAxEAPwDWMPZqRdsdhvI/CurNqOR9hp+4sqQAZIPKnsZmRdNbf2QPiZ/s3qrpbAAHhWl8d6LYi7bKpbkkfiUcvE1VR9HPEf1Keu6n5VGqbZXqtJexXMXhs6FRudvVr+VB7uAW3q5I15IxWf2jHwq/r9GvEfwWR53fktPY3oneuWQq21FyxmW8ViM36XfTPpcABjYUfY0En6lAtrYay8s4uBly6DIVIMk8wwge2hp4PKlkbNEkrEEDwMkH3bVY77lLd5CEDhwGkDMSiuoyyvo9/a5jSo+Hvn6s2m4bw9w/1rTrRkqb0NgD6nJ5DN+60/lQzDXM3or6u0T7FU1N4fxILbVSOUbf51KsY1FEKuUeAA/OpvkxEe8HCCVgSdwwGkf0PGvOF2esuqgG89oGQIG5G49lEV4sv9L/AF667wuOt9akKQzMqzA5sOe8UUgscw+LzNAECNCZ5aeXqoliNQCEAhVmAY0AEkE7nv8AGhy4o5BqdAR7yNTz2qWMegYdYGuJlQakKQY1AImVnamD6ECCNPXSy1Gs8Ut22l7edToBmyxz3FE7fSnCAa4LN4i6d6xtWFPmmDrVvtsfE/BKkZaafi1sM1wYfssSAmc9kgJrMazXLcdSNLAH9Y/Kh0Kjq/cCx+W8/LQ07h9zBjfXXUQdO/Xb10Pw2PDnObYhWXszoZB5xT1vHDP2lUwCI1jaCY99CHfB5inygnbanLRlQT3ColzEZliNNPjIqP8AXWUlQBp51l6AKmK8MeFCTj37h767tYiZzsFHkTNZfyYR+kt09XlByjMktJAEsB6Q2ETNScJhUQEW9TrqzFtfMzA8qGdIXnDMQZAuLB2kSanWB6IAIgt8EpvQytjxVwDN0AaGAykHlyTcTzNNIcphnLg8iBHuAnnXCP8AZ5AFhspOgnQmIJ1G+sb05iLI7JHcJ+FOIAThF/Cf7S5864bBr+E/v3PnVjTCJHo/GuL2ESPR+PfTiWVz6ov4T++/zrw4Jfwn95/8VH7eGXXs/GvWwy/hoArv1Jfw/wB5/nXtH/qy/hpUAbmOnQ/U/wB//tpf77/9L+//ANtUhL9Oi9WUhqLj/vsf1Q/ePypf76N+rX2mqd11dC/W0jKLf/vg/wCBPaaF3+lr27F1hZU3rg6x1DEoD1apCmAW9A6mOVB1xFMkG42VdyveBtm76yg45KLjccb5e8RDM5YxsJMwPbXmGUfV/wCrc+IoxiuiV/NcCqpGjekBOYkwDsYg+yhiYZktsjiGXOCJGminl51mSLVDwmnwyFw3CqUUnxnXumia8OTu99B+F4qIU7GYO0E+Pd41aEwD/h+Fc70yishDh6d3vNP4XA2xds6fzlvWT+MVKGAf8PwpHCsrKY2ZT7xRoNkM2AqMDqQzD+8a7y+jppHzqc/B7h61jlUB29Jo5zp36Got1QCkHl74NWlFpOxFJN6GBYGYSNM35V3jMOsDQbj869OhUnYn513jyFUT3iosdjeItDKwgaFvgm1Oph1y+iNu7wri+wyseRzfwpT9gykju18NK18ioFYVI0A+9r7QPzqX9XDXDsNz7q5w1okaaydPE50FHMJ0cvdaM6gaEwSOUTqJj100It06NlJLTK9ctgIYGx+BpyxbEageypnFuEtaDTHfoZ+9H5U5geEs6BgRB8/lSy0tjLa0QurXuHsFN41R1Z0HL40YPA37x7/lTeK4E5QiRy7+/wAqm5IFFlN46v8AIX/aX+KjGD9If1vgo/KofSbBG3g7imCQye9gfzqf0Z4cbloNmZzkDZo3zDN7qqtxpCvT2DUXfwH5U8l8NbRtpGx30P8AlT3+7zksoMOuViGZRpdmIM7R7OdMYmwQ6oSDl7jI1A5+2ruNImmmznhuPNwuGQoVMCfvCTqNPD31Iv7Gh3EHfKchysDo2kazOnkPfUNsZ1tkI7hnnUr4HQ6er2UsZxkrRkoOLpha0wk1zduQJNCLHBQvaVjmTXbT/MaUzcuYkgSFM8hTWZQm6QtP6NfW+vr0r2ox4a/O0J/a/wA6VFhRfB0nw4/nk9tODpVh/wBavv8AlVXXhx/B/drscOb8A/dFR/kZboRZV6V4c7XAY7g3yrxul+HH84f3H/w0K4Zw8drOg3EdkVExdgi64UCJECF/CPCj+Rh0IsA6Z4f8bfuP/hojwziqZluTKFSRyMGY9KI3qsW+HOUByjUTstNDiNpCFvOFKqBAKz6R9mlNDI7MnBVRdeJ3rr4UgWlcCMwuNmzRz7LDXSgGP4YbaFgbUNsLbEgdnuYkxp3nerQmJHUmD8e6qKyLbVVJZCwMLcGVuWoHMeIrqzR8uzkwyuWtAZ0KwD86tmHuEqpk7D4VXsZgyXCiScs6b7miyYG9AAJH9auPJp0dcXaCak+NJt139IfEUOHDr/4z++fnXN3h14douYBBPbY6DXaaRDFpN93chlVLYYjNcCtAnfKx0nTSo3H8IqZOrYOdZgEDbQg+3Twpu5jkeycoZ8wEBYDGSIgtoKg9I+KLYt2VuLcTQyGysRvzUwREHTvrvyxdHHhkm9DWKDlAEHaWIHfv3+dN3BeeA6EATsRtGnt/Oo/D+JW8S5t221GuoYSBp3eNEl4LFyMwnLMann31wSTTO7VfJFfDu1oLlhs5nXbspz51x1V9VKoOfMrsNp1oinCz6Mj02Ph6KU1a4N9o4DCdJ00okuBExvAdZOVxtliIJJzAtsPCrXg+JXMzKttiGkAtoII2iRppVD4jfTCvLFmDMQcgBIIg8yAfbVo6JcdS5aRlU5e1EwDozDlI38TXX4dNqiGeSVMc4sjNbbM1lTqCi6HfzOunvofhuJlFAzKABzy/nQbpPxRrb3LnUXMpfKLkr1ZJ08xsd+6lgbK4i11xOQEagxpGmpnwqeaFehTHO1yGzx3/AKqe1Kbv8cJUxdSfNY3quumFB/S+xSR7RpUlMDae0zW3JgD7pHPx8jXO4fBTqOOPXM+CuksGMrqpkekvdzol0W6RFcOA/ZiRoJJlmjfQaRyNCcYgHD70fi/NKf6JkLaAYkbntb7+PKunA3HtI5oxkvMrLNwVr14XHOIyC2SFBRQdFyyCACRDEaztVexeFg55lmGvt/zNF7OEa47lCzQuylcu5OssDseQqvYzjloqmW7bOva7Q0qmRa2Li90Em4Utxe0WIO4kR7CNqHcS4FatWy6AgyBy5mOQo/hGlAZkGh/Sa2ThmCzMptvowNT6VRSwVbshVPPTuqMySR4zv5zQ17N4c7vtNNrhbsSDd055tqSONRTSBzbak+UWpronY0qqRtv+O5/af50qfpFsuxxZyzC+HZFK1jid1WddgOR8aGHGyusf632rmzimOm+hgefxrlOgL4DEF80xoRt4zUHGn7VvMfwrTvDryoGzugMrpm2gHQ8ppnGkG6xVgwMbGfuga0z4MDNp/sx5CqFjr1wYq91bIplZLm2B6I26z8tavNn9GPIVn3F3QYm71iswkQFcL90byjT7qpi0yc9o1ewfsjtt/R+VZZjuI37ty19YuLcKnskNaaBmBP6M6evx8a1nCr9gTrt3t3ef5Vk3EOKW79y2bdhLGUkEIRDSRBMKu35135no4PD93BabFz7cSAfsyNQTzPIb0eGI20X2f50AtrF5P2G/176OWRr6q4ZrzndHtHhiPAeymsZiOwdBt3U+F8KZxg7B0pqRlgs3WGCYh+rYWh2wSApgazbmPVQTj/EVvYVIui66QWaXM+kuUF1B0ju50awGJKYVXRM+W2rIp1mACAYiduQqtdKMVeuOLl2yLMqqQoIRskw3a58vUK7cvCOLw/L+zjoc5+sGJ9A7ea+7xq6cO4n2pdtIgTvv3VROi4+3iYlSJmN4narHxK8bN22lpiQImJKkE66zIG/uOsxXBLk7/QJDpF9pIXsl2QySIOwYmDAIUGI571OscTU3Tpo0Ccw7u7nTVjAWr9lyxzIrTKOvWLoNEQmY2JnkSe6hnB3vWb+S8gRWQtmYg5jIAZWH3TB0Oo9dEgRD6cHVMkE9afTyZfR55tI86OdB7bdUhcqT2vQyFfSMfo5Xbuqs9NrwOUkGOsnQgEjKecED2GrN9Hrr1FvKCBL6FpPpnnCjfwro8Kc3ieEVjpribvXXUOIU2w6kWcxzDQfcy6aknfY0S6NFTggGJ2edBG58ai9OOLMWu2Pq4y5kIvQZOof0ojUsV3rzo/djCL4Zz7JPxilz8j4e04TEoqkEGWBIMKd9OflUkcWRQ4CkBxoIEb+fjQq6w+zY6AhgPUZ+DCvLrgjce6osvFWrCt1s3Dr8fiPwtmhyXg98Fe0OrALiYBn0e6ptgzw3EeDN/Dbobg7ai+kaHqQYA011LEyIP+pp8PciWbtYauX7yqwt3erTqyTqgJOu2YqdgNR3VQrixIrTcL0i+qo/YUyofMSNIaAIy66xsZ13rNb5JJJ3JJPmdfVV8vImHg1HgZ/k9v8AYT+EU30iusMOxQSwKQP64nbwmvejv/DWtR+jT4CuuOH7FvNP4xUfQqVm8XulOus2wonUSI8fSNOXuD2wQoUZW1IBeDHeJqVc1iSYPzFe4hZcAbAa86RmQbb3wRTw2x+rB8e186VPoojUe+lUfy+iX+y/4/kAreuKNe0B3agfmPXFT8BxJIaWKsRCmJABOsazMaa99WLpR0CXCmBc+1Bhl5AESCI1/wDIqtXeEEW2dhBVkGnPNm1/u1W0+RPoP8EtLkfKZ1X7scm9tLFdWLzZp0yyADHoKdxVXwmJuWjKMY5/5rsaM4fiBvOWIAbsyBtooUEecbcqWUaVo1OwxbxQyCASI0329tUfH32GJulb3UzGs3BOg0+zUnx1rQ7DHqx5VQeLWGOKuxZ64kAxFwxoBP2TA8o1rcfIs6o1jAAdQw02EGB/5rKuNG0blnqcTdxG+frc0o0ropYDQ/lWqYD9FtyGnq85rK+M8Hexcs57aW85YjI1wyAV9IXCYIkbd9ehl7Tz8FdRY2OW7bJna5tvsp/Oi9u/3I/sobcMXLWv6z+FKLLdPfXBk7jvh2nQxTfgb2Uzi8U2U/Zt7KlBz30zjGOU60u/c0HYKPqk3HOXqgXdCZgDtMpCkzEwT7KCdKsZh7lpRhrlxraAQLs55Yww15CJnxo/g8PmwvVqgk2yoRs2XUQA0HNHed6EdJeDmxhMrpaW5KODZDdXlbMsEvJLArrtuPOvRydq+jz8Fdb+wJ0Pw4fE5SuYG2/ZmJ0ET4TvV3udGQRpaVIIMgg7TpryqmdBv+MX9lvgPlWmfWwUZtYUkEeVefJeaz0b1VA5eHDJkKbOSMpVdciiTC66E+POaH3uBu15Q0soEjNBA3BEnvGkeGkb1YJgj+k0f3AfypG+O3v2N/ZNaxUUnpthDb6ojLaOfRlkZdDrKyR36CrF9H7E20JfrTmaXlzPaOkuoOm2vdQLpwxe1ZbLmJuDs9ozoRHZgmTA011o79HxKW0LWxbIZiEIYR2pn7Qltd66PDa4OfxHpYA6d3MPmvDrL3Xl0ISW6nKMvKImBPnXfQ7DFsMICkSw1E/ep3p7wtj1t6LGjLPZPXGSolSNIE+yvehA/kw/af40viPkfDVaCx4ce637B8q5vcPZUZgtuQDyHyqYTpM1xcvAqwnXKa5KLpgfiCn6hiM0fe2AA9Fe6q1w224u28xBm2CPQzRyjnA8xVrxy/yDEeBb+EVWcJ+lsnKSepXtToPMRz8+VdGDlEs3aw/h+KYa0T9aNwqyQFS7fT8Uk9To2pTRj31nmKIzNlGUS2VSZIE6CecCBNabgujaYvR8ohSM7JduZQe1IFu6saqBJJ9Lums44jaytAOaJGaIzQSA0HaQJ9dXy8iYeDROjX/C2v2F+ArrjmGZ7BVTBlSDpyM86XRdP5LZ/YX4VI4tcyWmYAtEaDU78qklZQq/+yr5gdaf7vyrocGvzPXMD3yv+GnX4o6+jaJIgQWUDU9/kJp2zxbSbuVNYHbDT7OfhWaM2RDwS9+uf2j/AA0qmnjFn9YtKtM2aP8ASZwtuuuXdMuS35zIU6RtAFQMN0KzWDL6tlPo7QDpE6+katv0jWZtOf8ApE/ukt+VCsLxv7Hlrljyg+PlSJJvY10jOsTwFSLoiGRgJHhm5eqgtjB9WMPcn9L9aQju6m4AP4hVva8H65hzYH+MbctqrxSbWCET9txHT+vapFwynsFExqBACwBAiNZnuqn8fCnEnNcNsdWuoVmnU6QCP9Crm+GTtfZgnNvrtJ1FVjj2GY4pursi7FtJUqzASz69kiNtzWYncqCa0aTwlh9VbmezBPMQf6OnLvrHMTZC3Fhy/bMgqwjUbSYPq7q2nhOGP1RyQRAXSG5+usp4/jsRce0L6ZRbZlt9krpK8yddhXdl4OHB3FgxdwLcsknT7T+FPnRi0ZAPeBQfGLLWdJ/SaeEWj86uWN4elu2GWTA20225c9q5JpuTOuLqKBdcYv0TSYz3jXbUGu2YZDuPOaElXIb9gSLGaxdBJIKXBIEnY7LpPlOvfXHFOBizwfYyWGUtbCNCzm0zGRLb+Ou1TrKMLRIEEh8sjSQJ+8Y5j21H40mMu4Bnxbh/urGUBYYfg0OhBE6jWu2fajkwp9bXyVPoIv8ALrfiG/hPyrTrOFmxenTtPrp3isv6MkrikKkAgGCdtm3rSsJg3ZHRWBBgmGBbTfyEka61wyas7nF0S3sEG3PNlPqNs1HFrtYjyH8NJuH3DaVSTmDqV3EAKQOWus91R24VdliZlvSMnXwjLSyezEit9L7YOFtydM2p3gZtTEifKRRT6O7a9QgtlmGdt1ymS20Bz8aG9K8A9u1BjKCMoYyJkHXOAI01nTv0o99HOEZ8iHq5Nw62xbyZZkH7MZdte+urw5DxG0iqfSFwz7a5cKXeyVBYWwbQJyqAXzSNxy3NEOglucKQfxXPjXX0npftXrlo3VFtoLWy1uWIgyARmJ0B07qY6G2n6ghWy9pwdDMkj/Op565RTEm1sN4u19mhG+uvPc7e2hxkez16VLxHD3IVTcBUDaD31FfhLAElxtrCnYeE1y8lUd3bX/y7EeJb+A/KqlwuwVa2S5OZQwGsQQdOe3l7KuT2QOG4iGza9xG9tzz8qqnDrJmxABLIOQzTsANyT5V0YX5kTyryMunRjhzXbrZFZmFi6sgKYzQYlnEE5SNo01Iisu4ypFwhhDAsrDuIZgR7Qa0nga4lrpTDek1i9IBthgVyFWh9WA7QgfiHhWbcWw5VyDMiZJ3JkyTNXy8ksC8poXRX/hbP7AqfjSMhzbaUA4BiCuGtan0RzohhL2dTmJPmfGuaUnTS5Lqr2Mtg7eZCBBnlz7JpX+Gpc0cNEjc6SKlsFBXzHwP+ddX3B3POpwlJR3yZKm1QKbo7Zk9j30qIXGUkmffSqnWvknU/g2Xpbhs6DxVx7v8AOs1RHyZgDlEAnkCdh7q1LpGPs1P9L4/+KoFns4K+P+tbHsD1RB6FeuWgA5AALRmPflmP4j7arbXsqYM917iHPv6j51ZcSd/L8qqN19MOO69jPeLHyrGuR4ssgvSinXbvk+2qf0gdDiPtM2U20OgDa5nAJDMo0BOs/GrbZ/RL5fnVP6QlvrIy5J6pf0nVZfTf9d2Z9+/jU8fI8tG09H+KIMA6ZQeysHs8wI08N6x3jPEbL9VYsKbarfd7hcjK1xzbQvJY5VATbQc60zgWLjCMpiWW2ZEct4K6R5aVlfHbAR1IvWrmZnJW2ttWtnTR8mrbnU/h8a7ZqkzixPzlqxYh7Xh1nvCD17Vbbr2vqwBxBd8jAADKBFwbl4nSRyqm4pu1Z/rfBalW2Jt6dz//AJAdPd765pcs6Y8E7NSunsmkK8unsmpDDeHvfZlZJRc7Rp94DNsOeUc+VT+kfTfDXOE2rFlQpbNK6yuSNz3nNMUMwznKdtj3d3nH+taC8cwoGHBXEW8SFR2OQWlNtiUGotnVSsEEj113yVwRyYX+SSfuQejOJVsXhgEVCqurMJPWH7ZwxEaNDKnP0B6tr6O2Fe4ASBpr46ba+ysH6I3B9csltp19jDl51rGHxRUiK5W9nbPYZ4zZW1dKq8jMIOukqe7u8KFvd0qNdxUsfMfwtXjOO/3VjJpALplilW3nOuRkcKdmynMQeUECDPfT/wBHPFhcfrUGTPiHYqGBC5mDELAELrAHdQ3pqwFnRoPfqI7J1ka6eFOfR1im0Y3etK3T2puHkpj7RQdPzq2D1JZu0b+k/pEq4u7bNlGuFlZbzEZ0IbTL2Tp2Bz1k1z0VxudbrsZZ7112MblmzHQbak039I9+2b18NiLy3COzaUt1TSfvAArr2ufIVF6Ev9i37bUmYfFwWa7cnavCey3kfhTOfWOdeG+ApPLX4VzFUK5H+zMV3hh77V75VT+FOts4d0zC7OedIBWCCJkkzOkCIG86WizdzYHFj9k//bvCqdwy/JtjNssRrr7BGnjVsPKFy9r/AGW7hvTV8DdDqhcut0ntARlUmdVM+kTyHnWfcV4gb1xrjbszMe7tEk/Gr9wvF2bdxevZ1Vg47D3kJAUzraHfkOvcRzIOe8UZTdc21KoXYopJJCkmASdSfOujKiWF6LNwbhlu5ZtlwSQv4mHuBop9QthMmXs90mdDO8zUPo2fsE8qKlD3VEd3YOXCWyD2d8piW5T4+NBOMYpEuAKoC6Zu8+s+FWJcM2vZPsoBd4L1mIPWZguYToRPhPyopMzgHNxEclryiLdHU/E3u+VeUdK9hj6i4+k2fIj5fnWc4kkWMSvIX0PtD1pXG1JsPG8SPURWY8YEdd3F7ZPrU/50Iz0AN46eqqdebW14XsV7xa+VW+JEVWMJhc9+zbkCb+KBJ27KqfZpQzUS7XG4TLl9Ed/j5eNVrpBfU3lZ1YqbQ0Vgp9N+ZVu46RWgYro2EQnMjdyqTJPh2apPGM6YlMtxbTdQNS2Uem/ZmPLTwpIxpjSejQ+B3R9XGXbInNSYgcwutZpxnAG1eIa29vMWuDM6sGUkwygIIB8Sa0rgrMcOsmSUWSM5B0GoOgI8azrjN64X7d8XYe5AzsxUToIb0Y2gGuzJVHHgvrZY77a2T3H/APWimGtzaMMPRuGBP6xfUO/Xu8qDC7ra8WA22lTrFHuF8PfqXImAsiBofxrPcQQT+yK5Z8nXHg4LMpYNlBAka76Tz20IqBc4q0QEHLv51b+iXCuzcc7GI/EcukRsImiHSPFLhrhRQxBUNqDImdDqO6k6UNe9FI4Y8ptEjX1qCeXjQLE8Fu2rLNcw92yDbuWiz3UcMT1bjRUENlE+IAqx2bmZ2PeZ8pA09KdKpt/H3jbZbuKS+MrEL1jXGBUbjMNOzI0rtlXQjhxX/JL7IXRYE4q2ACTOgAJJnTQDfetas8FxRuf8Pey5RqUYCd+YrIuD4hrNxblo5XCqwYQSGk6wZFWXEdMsc47WMxH9W4ye62VFccuT0Emy7WODYjrGQ2XDlg4WNSsMuaO6ak3OAYkb2X9lZ1w7pBiXYL1993bQHrLhfYmAc0xufaaaPHsUrEfWsToSNb934FqwzpbD3Tjh1xLJL2yBrvz7LaaGai9BEKqc9o2j1hOWLgnsrr9pJ8N+VBeKcYxF22y3b124mV9HJInKY1PP10V+jxUCsFYn7Se0oU+iuwDnSujBzo586aWzz6QuEuWuXxbtsiwhYtd60bmQoYIVEjUg85rzoMG6kkAmXbu7/GmOnWCU4zrCLmiqNLYa3MvAa5n7J12g8ql9DOJNbskDmzfGKXNRuHaDbZ885TEd6/OozWbhQjJrPeI2iprcdfu95+dMnjb93vPzrm0dGyPh8K64bEhwBmVY9S3PnVI4QJKmJEb8xtt7e41eb3EmdGBA2I3PMEd/jVOtYJbTIJYnXeImRyC93nVcXImTtZYuHcJW/eto8IuW4c5t3XAMoAsW2QiQTqSfRqg49IuuoMhXZQQCJCsRMHUTEwdau1vg31h7aBSX7ZUKEnQCdXKAR51UXwv2zo4IKlgRsQVbKQYMcuRNdOQhh4LX0ZX+Tp5UZShXDGyooC9kARHyNFbV0Hn7dKgixIQ1IQ00iU4BTCjmQdwrylNKgDaMYQ1twCCSpjXwqnX8Zcsk2xC5d9ATt30zwTopbVlvWXyHXQW02P3cwAJHro5iOCpcLM7NmbcrA8NjNLXsFpFXxPE7h3uNHmQPYKybD4xRiLV3MMhxOJMx+sCheX9Ie2tvxfQWwykm5fMA/fAG3cFivnnC48mx1ZC5S3WTGoYqFMHuIA08KYLNExTZ4UaxrsI/zqidLii4odYuYdUBAbLrnczMH4Ub4Bx5SeqcgH7njA1BPM6T/wCKEdJrjfWlZbnVE24zS4+++n2YLd3KNKRX1bPOxZMv/plCfFWvYvXAgDhkIEA20InKdCo5k6+cVQ+OY3rnUCyqBDcthh9/KTqSAASd+/StA4GP5NbJfMciydZPZHalgCZ13174qj8ca119rq7124esIcXMxCtmhghIHZGwrqydpfD/AGBHhy57lodzD4GrnbtMqZFhRlKmMpzS2bWdtYoN0C4Rbv402rikqsxDEHR8u4M7GtdXoFhAIyPER+lubEz+KoSezqXBQcIht65oblDDT3+Arq/ezEliCTuSdfjV7X6P8EP5p/7a9/jpP9H+CO9lj/717/8ApSWbZkdpe2/IZj69BqM35GqRxvjKX8riytplIQhT2XADiYAHa11POR3Vo3EsElnGX7VvRUeAJYx2VMSSZ3599Zz0na2WAs4m7fUastw3CUeWDZQyhckQAQZ35V1S7EcmP+1jPAgPrFoHUQsztAbnWktYwx3Wz+6KonQlFfiOEVwCrOisDsQzQQfbX0rb6IYNTIw9sH9muVna3RjeH4TZS+l2zkLLm7AMA5kZTtMaN3U/hrVlQc5TOSSdJ1J2nnWwt0YwpMnD2ie8qCfaaX+6uE/5Wx/Zp8qDOowjpg9s4Z8hExyWORqJ0GRg3bCr2hrbyFdhqeqJFah9L/BbFnhN57Vm0jA2gGVFBGa4qnUCY1rLehPVm2SsgZh6Tq3LvCLFVw8ksvbZJ+kHFXfrJRGXqGCsyk2pJBJkB+0SIBGX1a1H6HBepbMPvtBmNiaXTfH2uuCm2GdlBF3MMywx0jKZB1nXnV8+gPDo+FxOdFYrfIBZQd1B0kaUZeTcWo3RWbqCdwPXTJA7x7RX0AMBbG1tP3V+VdDCp+BfYK5+kp1nz5aZYbtLt3igGNjOmVgd5AMztpoD76+pRaHcPYKyj6dU/wCEhZ7bDY6DLvp+YI1p4KpIyUrTRmuON0ZOpKhgSTJtA5QJMdaIB07qrOFJ60zv2p23za7aezSraOOPhGS7aUloZRBGmZTJggjl+H5VVLOINy+9xvSdnZvNmk8h8Kvk5J4uC88HwbtbUqjMI5KT8BRNeF3f1Nz+zf5Vf/ohb/5cuv33/iq6NcHePaKjRSzEk4Te5Wb3qt3PlUhOHYj9TdPnaf5VsDXl/EvtFNPikH319orQMo/2biP+WufuP/hpVqDY63+NfaKVAbAOGxdvDWy126La5so23ieYPL4UNxnT+0D9ndBHe2XX1AVYOKYKxibRdF1mSI0JA59xjmKrv+zLQ/m19lAaYxb+khQSGdCCpHotuRptWJ2+GXAohdRpuPnW5/7Pt/q19grpOHJ+rX2D86Aoo3RC3gMIC11UxF1gRmdHhJEEIsaftb1X+mGJS/jlNm0GQWlQIouADKzEnskNpm3JjXWtfXBL+BP3V+VZb9JtjLjFK9k9WNtObd1FBWyycDEWEGXL2F7OgI0GkHtT561SelfDHs3bZNtFDszKy5yeZhyxgE6mB3UW6K9q3dLksQmhYkxqved9N6qvFf0oI7zrzq053GiWPE4zuy5dF+MHC32xCq7FiezlEQWz6HNM6RHjWkYT6VFZAXturc1yEx6xoa6wpm2mv3V5DuHhT6rGxHsHyqLVleDj/wCJqckuf2f+dL/4ljlbu/2Y/NqkKzcm9w+VOjG3h9/3VnSBnl7Fm9ibt4qVzvPaAUmFVZO45e4Vn/Sjglyw65rCJ1pzo6NcbMGLEK2ZiFbnAA+NFvpBJ/2ncYntELJ5nsiinD7SthHLgMyshBOpEBtu7c1bquNEljcZdV8lT4MxtY7DlQSUe2QBuctxTAnmdh419CJ0wvH/ANFjD/Vs/wCOvn7AmMdYI/WL/GI94rfRxG4d2b2mpVsu+Bxumd0GDg8SD3MbQPvauv8Aeu6f/T3B53Lf5E1yJOp18Sa9y+A91FC2VP6TeMXb/D7qNaKLKEkup9F1bYb7R66oPRrEKttjduo50YGW0UDWcwUjvrRfpDAPD7w/Z/jFZL0baCnqpoPpZko9UQxx0I+dheKMoC9XrDEkls25BynTvox9FHEMTas3hh7YcG52pu5IOsfdM6UN6bqvXNAEtDMRzOUCT3nT3UZ+iF4tX9f5wH25jRN9TCC6Ylxbj/EP+WH/ANR/2U03HuIf8uP7afgtFTiK4N80nShrBP8At3H87IH/ALjfKqR9I+PvMtlsQmUKzFYJMmNfS8J9taU101QPpa1sW/2mH935TRwaAeFY62QrMHZQDKjOCZUgQbcmZjYfKqqzA3blxB2GdiupPZJJGp1Oh561aOglyLyHyoZxawqOVQQo0A8BpVJO0JGNMuHRLF4kYdeqCZZO6sTM+BFGfrmOO3V/uN+b1H6BD+Rr+03xqx9XUqHADXsf+JPVb/765NzG/rB+4vzo+UPdXOWijbAeXF/rf7qUqNG2KVZQBXCpBmz2u4zlIOpAuKeRiAdtSNNIkY2ysJcUaXBMdxGhFNO7WbxZNFI1XvEHQ+v41LuWQtvqxJCuSp/oMqsPXrrTk/UgDwApa94qQLVN4m2yqSPfWg9DYHiaz76QOA3MRfRrIzwuVo1IIJ0gairxguJM0AKc/M8/6o5UD6T4RmIhFKg9snLzOssSCI30Op5jmGxdMrvB+iGNtpcBsuuZDEiQdtJBgevuoTc6C3Wk3Llm3vo1xMxnkAW0q78J4LhEtmUtkktMLmgFpAzRJgECam2uF25m1aeD+G0YiO8LttQyjmvRf9/km8N4nbcBAwzBVkagHQaiY+dEeroNisAgVVhQx2GzjzXceuifA+Fuom5IHIEnu8dT7BQRbHctc3sUqDMzBQOZNTcVghkaN9I1jmOdVDiuBBJzs2/cWA9VDACdIOjlvGYhrwxWGtHQZblwo0AbyVju2pzDdE1SyynG4QBisH6wmU77kgRy5HflRfAXMMloLJMx2mUidAJ2A2qdw7hdi40JlY92nntPvoLqaSrpKNhOitpLq3BftXchDDqj1uZlIZVOScokbnatGwXHLNz72VhuraEfkaGY1rFptTBB1UQZ5QQPGot+wLpm3aaZ5HX3TFZwZOSn6UW/fYT401ceNyBXvAcM62wrz36jbuGoE99RuM2CWiDG3d7+6tsjWwV0hvLesvZUFswgkbDWdzpVLs9FbdvUXAI17VtwJ810q627ypvbaB3AGnlv2r0IXCyQRJywVIYbjvArOS2PK4KktfplPx3B7d5mYXQdYjI7kRoQWgayDyG1FejiW8KGXtkMQSxVco7oCkkDzqx3OD2cGoTOuoEDPLQJI05LqYG2tDr2LtsdLbPtrl/MxQNLNKUemtfoL2rqsAVIIOxneummhWAsQwygrJ1+cbTVlVNBI7j5VqZAB3eJW1ElvUOflVd45h1xgUXbUoDKrny3QYIzLEzuRlYRVox/CJPZUMN9pjvETp31Ga3ctgBQPZlH51hqdFO4b0dw9q4CExyZTrKYd103AK3AfXFNYnothnOY/XnJPK3Ytqddu25NWq3irmv2cgakq4MSdyIHM0U4SnWA5ldI1k22b+Ga1jKbu6RXuHXVwYW0bbIh1GZgXE/eaNNZ2G0Ues3FdQVIIPj+VQcdYZjHVHeQSsTrMgTJGtc2OEOIIWOcxl9xNLYBI26bNupOHDZFzxmjWNq9YDurQIZtedKpOTwpUAHcFwjMxNw77eY5+QGkeVdcQtA3Mq7IAD5wPyA9tFMVdFpcx1Oyr3nkB3D4UICfiMsSST3k0LbEGxYFe6iuorpbVMYRL3D0cglRO8jQ+6vbnCUYQ0nSN+XdttU3JFLKa2gOLGHCLlDNGv3jzrj6hbmSCT4sx90+FSVs04LNaBATCKrSqgHvjX2708EqYtmuupoAiKleXcIjekqnzAqWUArmKABbdH7B/m19U/ka4XopYBkLB82/M0YKnypCxNFACLPRzDptaQnvYZj/AHpojatxsIHhtUlLPhTgs1gEXJTbJRDq64u29O+gAZcwSNuqnzANK1gcs5REiNCfhOh8amLa8KcW0PKtAjXbjc/D3VGfDoxkqpPfAon1Xrpt8P4VlICEqxtXjJUhsN3CuDbIrQGIr3LT4PeKWYd1ZRpGa3NcG0R8KlMRXgFFBZCKmuCnjU5lpl7NZRtkU264KVIZYrmsNIxSlT5WlQAXuGb9ydYCgeEiTHdXL715SoXAp7G1eXKVKmQHka06u/qpUqEA/bp1KVKtMPa5r2lWAeAVwKVKtAS704KVKsYHXOnBSpUrA7WlSpUpo0RrXAGtKlTow8IpA0qVaB6tMOKVKtAZcU01KlQadLXJFKlQA221NHevaVKaeMKi3a9pVjBDJY99KlSoN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3318" name="AutoShape 6" descr="data:image/jpeg;base64,/9j/4AAQSkZJRgABAQAAAQABAAD/2wCEAAkGBhAQDxUSEBQUEBUUFBQQFRYVFRQVDxQVFBAVFBQUFBQXHCYeFxkkGhUUHy8gIycpLCwsFR4xNTAqNSYrLikBCQoKDgwOFw8PGjIkHCQpLCkpLCksLCksKSksLCwsKSwpLCwsLCksLCksKSksLCkqKSksNSksKSwsLCwpKSopLP/AABEIAL8BBwMBIgACEQEDEQH/xAAcAAEAAQUBAQAAAAAAAAAAAAAABQECAwYHBAj/xABFEAABAwICBgYGCAQEBwEAAAABAAIDBBEFIQYSMUFRgQcTImFxkRQyQoKhsSNSYnKSosHwU2Oj0SQzssIIFkN0g7PhFf/EABoBAQEBAAMBAAAAAAAAAAAAAAABAgMEBQb/xAAoEQEAAgICAQQCAQUBAAAAAAAAAQIDESExBAUSQWEiUTIjQoGR0RP/2gAMAwEAAhEDEQA/AO4rytY6Qku7Lb2DRtPe4/oOd9g9SwtB1jY79m5WBla0AWGSqqZqqgIiIPK51nfviVma9YKnJw/f73rK0rfwjKEsjVVYUREQWSs1mkKOYc/3t3qUUfWM1XX4581uk/CS9LDkskZUbUYnFCwvleGNGZJNgud4/wBOUEZcylYZSMtY5NSYWHVpZmsF3ENHetVx/pMoaQHWkDncAbnyGa4PpF0iV1We1IWNPssNvjtWqukJNybn4qaV1jHunaV9xTM1Rxdl8B/daDiumVbUk9ZM6x3NOq34KDuqEobXOeTtzVLq1ERddUVEQCqKqWQUVUIRAVCqogscF1D/AIeqPWxKWT6lO7ze9o/QrmBXbf8AhyoLMq5jvdHEOQc4/MIO0IiLILGPWP73LIsR9byVgZURFAREQeWtyF+GfkqsKyVLbtK80D1yR0j2MKqsQKyNWJVciIoC89dEXMNtozb4jYvQqOVgfMvSXi9W+rtM49UbhrBkxpGTmkbyCtNc6y7L0s6MtdPcWDantMO5lSxtrdwe23Nq405paSx4s5psQe7ctT2aJDksSuDsiFS90ABUIVzQrlBiVFkLVTVQWoq2VbIKAK4BEQVVhar1WyoxIqkKhUFpX0t0IYX1ODxuIsZnvm5X1W/Bq+bYIHPe1jRdznBoHEuNh8SvsPAsNFNSwwN2RRsj/C0A/G6SPciIsgsUnrDwWVYp9x7/AJqx2MgVVa0q5QEREFCFGt7LyOH7/fipNR+JMIIeOa3SfhJehqzNKg8T0mpaOLrKmVkTd1z2ndzW7SucY/0/sBLKCB0rtmvJ2W+IaMzzspaWoiZ6djLwNuSgMZ09w6kNpqiNrvqhwL/wjNfP+M6W4pW39IqHMaf+nF2G24EjM8yVDRUTG7BnxOZXWtnrHXL1MHpWbJzbiPv/AI69i/T5Hm2jp5JeDn2jZ473HyC1DEelLFqj22QDgxt3ebrrVlUFcFvItPXD18PpOGn8uXpqaqaY3mmkkN7gucbA8QFhxql9IjNQwfSxgNnaPaGwSgd+9A5Xw1Do3iRmZGRB9V7T6zHdxTFmmLfl0153p9cmL+lGpjr7aw1AVL41hzWWmhzglPvRv3sPAhQ9l6D5HpnCIAqqi1FUhUsoKIiICqiBBUBVRVAVFr2rGV6QFgeyxQbn0PYB6Xi0RIuyC9Q7h2PUH4iPJfTq5l0EaN9RQuqXiz6l128erZcN8zrHyXTVmQREUBY5m3afPyWREGKF2SyArzxZEjgVmutTCL0RFlRYqqHXY5uy4IB4HcVe94AuSAOJ2KLqdKqOPIzMJ4NcHO8m3TeuR8u6b087K+VlQ90hL3NDnEkizy3V7gDlYbrHerqambGLDmd5XSulPAmV7XT08cjXCz9ZzC1rngBuV8+00NHi1q5vTS6zATt2Hx2FdTLkjJG6zxt7npdYi0+6OfhlcsZV91jfIF1H0u4iOVUVnWcArgSmiLRK4Kpdbar42LOIwsTbTtVxTaFKZ+prB7deKQWkZv7nt+0FA4zg5gcC068T+1G8bCP0K2LVVWuDWlj268Ts3N9pp+vH38RvXb8fyP7Lf4eD6t6TM7zYY5+Y/f3DVW7AilK7AnRC7Trsd2mOGwtP6qLcLL0HySiKl1VBSyKqWRVAFcEsrg1BQBXAIAr2hUXMapfANGn1tXDAz/qPs4/VYM3O5C68VJTlxXd+iPRLqIjVSDtyDVZfaGbzzPwCiN+oqNkMTIoxqtY0MaOAaLBZkRZBERAREQeapFiHcj+itnrY4mF8r2xtG1znBrRzKz1EeswgbSDbx3LgQwSsr8SkgxCV7updnc2ba/ZEbdjQQpkyRSnula1m06h0ys6VKTX6ukZLXyfVhadTm85W781iFZjVVvgw5h3NHX1HmbMB5FSGEYTDTRhkLGxi2wDM97jvPipNpXk5PNvP8eHPGKI7QDdBonnWq5Z61382Q9XyjbZo8lK0+FQwi0UbIx9loHxXuurJF52W1r82nbmrx0808LXtLXC4III4griunmipo5HStBMbjrG3eba3nt78967cWncvHi2AiqiMcgFiDa+4kW2bxuIWfGyTjv1xPbnx5Jx290dvnSN9x3LIIAVn0o0elwyocx4PVOOW/VJzAvw3g7+RXnppgbWN7r170mOY6fQeH5dM0ans9GVzYSvWGqoauCbS9WuOrEyNZg1Va1ZA1cUy71IiIYtVLLNqK0sUhbKRTFgItrMJu5h2X+s0+y75rwYngYcOsh7Td49pp4OG4r2uWIVpiJcDbjwI4Eb16Xj55j8bdPkvVfTqXmcuPifn9S1eSMg5qy62plNDWtvH2JBtYdh72nf4KCrMMfGSCCLL0HyfTxhXBWlpVwRVwYrurVA9ZY2OcbNBPgLovawLNBGXGyncH0Cr6kjUhdY73Cw+K3ek0BpcOa2TEphrHNsEecjzwTZMa7R3R5oWamobrjsDtv8AAbuexd8jjDQGtFgAAANgA2BRmjmHNigBEYiLwHFu0tFsmk7yBt77qVUlkREUBERAREQFrWkWBDrPSox2wA19vaaCbHxF1sqoRdZvWLRMSsTqdtdp5NZoIXtigcVruklc6gqI8iIJLjW9lr7+qeF9y2KgrGvaHNNwV4tsHtvqzsxbcbh62UnEq/0dvBXscr12q4Ka6cU2lhLFQtWUhWuCzOI2gNKdF4q+ExyAXsQCfke75HML500l0ZqMMmLXAll8ifgD39+w/AfUxCidINHYayIxzNBuLA2zH9wt4re38Z6ctb2rPurPL5zoq9rwD8F725rJpV0fz0EhsCYybtcNg5rX4sUew2cL/NbyePvmr3vE9WiPxyNha1ZGxqPpMWjdvt4qVieCujbHMdvo8Pl0vG6ys6tYnhSLYxbcomurGMBJKUpMyufyK1ruZYZ3rX62qMjrDZ80r8Vc/JuQ+JUzoRozJW1LI2g5kXJ2AbyeS9PDh9vMvj/P8/8A9Pxr06R0J6H2Bq5W/ZZcbTvK3rSXo9pK0EloiefaaN/eN6nsNw9lPCyKMWawBo/ue9eldrbw3z/iHRM6OYsnmjp2+w99+rf4O2A9xWaLoYac/TICO5w/uu44hh0VRGY5mh7HbQfmOBXCeknozfRXmgu+An3mX3O7u9Xs3pK0vRxhFPnV1kRtu6xvyBupH/nTR6gFqeM1DhvZHl+N9guH3zXpbA47ifirFVm0ui45031UoLKRjKRuy47c1vEjVHkq9FmEPxCv6+oc6Xq/pXl5Li437AJPf8iubSxFpzBHiLLvnQXQhuGultnLM78MYDR8dZJhHR0RFgEREBERAREQEREHjxbCoqqF0MzQ5jxYj9R3rk9VilXgM4inDpqVx+jl2uA4O4kLsi8OMYNDVwuhnaHscLWO0d44FYvSt41ZYmY6eDA8diqY2yRPD2uFwQbqZa5cFx3R/ENH5+tpSZKcnvLDn6sg3HvW4aL9L9NUNaJ707zkdbNl+53911fZbH3zH7cnFnS1Ry8VHi8Uoux7Xj7JB+S9PWha3EprQVhe5XPeoXH8bZTQukccmi6xbVY3LUc8Q8WmOL00NO70ixactU7Sfs77rk1JoscTa99NEWuZc2uCC3d4O7vkovFcVnxGp13k5usxudmgnIAcV37QbRsUVI1hHbcA9/iRkOS7WGk1ru3+nHaeeHzNieCSwOLXtIINjlZYI5Zm7HOaPE2+K+qsY0Xp6i7nRx9Zawc5usD95vtfPvWg4jO+geRNh0BAtaSF2qHC9rtu0nxG5ck1iXLjyzX5ctw6PEJRaGF8n2tRxHNx7IUjD0c4jUH6Qxs7i/Xd+GIOAK2zEulBkbiGU8HZ9qaSSWx4atmgHu1lrGNdLVbKNVs5iafZp2CEeGt645PXHFK1l2r5sl41M8fcpAdGtFQjrMSqHcRExoEru4NJJz4nVC6f0a0LOoM8cDaaNxLYWbZCwHN8jzm5xPIW5rgmj1Y+qq44Wi5mmYCXFxdrFwGsSXEki++6+qaanbGxrG5Na0NHgBYLl+HRvPLKiIowLFU0zJGOZIA5rgWuB2EHaFlRB8z6daHjD8SEb79RIRJG7jGXdpt/rDMeRXfcA0ZoqeJop4YwCAdawLyCNpccyoPpd0X9Nw17mC8tPednEho+kbzbn4tCr0RaQ+l4XHrG74bwO49n1T+Eha3wOedKmihp6nWBLo5QXNLiS4G/abc7bX8iF0nolhDcGpwP5p/rvWLpcwozYY+Rg7cBEw46ux4/Cb8lk6I5dbBqfj9KDynep9uW1omkR8txREUcQiIgIiICIiAiIgIiIMVTTMkYWSND2uFiCLghcv0o6H2gulodhzdCf9h/RdVRB82tdPSvPVtka9pzDQ4EHgf/AKt70f6TT1YZNBUSyjKzGDPle66VXYc14LmhgfuLmBwPc4bSOa1ytxyaneI5KcH7jwzW72MLsx42XFbFFp9zcXmI0i5tLsRlFqfD3RX2OqZGxjx1TmVDVuhmI1xvW1LGM26kbHGMc3aoJ5lTGL9JNPTA6rHawGYawC3i52R8QStDxvpZdMC1rdUG9yJSZLHdrAdnkVqMde55SbN90M0Looqg9W18xis50smTNY7AwWAOwm/cuiKB0Hw0QUEI1Q0vYJngXtrSAO391hyU8uSWReTFcKiqoXRTN12OFjxHAtO4jivWig+ZsW6N6iPGG4eCCJSXwyOya6KxJce8BrgQN47wuju6CKNtOQHOmmtcFxLIiRtAa03F+JJWzdImFPfTsq4BeooXiqj4va3OaLwcwHLiAtjw6uZPCyaM6zJGNkaeLXNDh8CqbcJ0X0NbTYtRyAFo9ILCCdYawjky4ggt3rv65ppbh8kGMUsrf8l9TA87MpJH9S7zu0+LiulhcdImI1MtWnYiItsiIiCjmgixzvkuR6AR/wD5mPVmHnKOX6eHhYdptvdcR7i66uX9LFOaWtoMTZl1cop5T9hxJbfl1g5hWB0mupxJE9h9tjm92bSFrPRjGWUJjIsWTytta1tYh9rbvXW1xvBaCMwRcKHwSLq6mpYMgXRzD32Fh+MavxImkRFkEREBERAREQEREBERAREQFGaQ4KKuB0YcY32vHIPWjePVd3jiN4UmiDnOhHRzE+P0nE2+l1Rc9rhL2ootR7mBrY/VOy9yN+Sm9NdGqV2G1AbBE0thkezVjY0tcxhcC0gZbFsbW6sh4Pz94Cx8wB+FWYtT9ZTys+vG9n4mEfqqK4ZbqIrbOrZb8AXqUdo3LrUVO7jBCf6TbqRUBERBQhavoW30d9RQHZTydZD/ANtUXkjA7mu6xnuBbStZx4dRiFJVDJshdh8vhL9JTk+ErNX/AMysDy9JlIfRW1A200kc/uxzRyu/9QW4KO0ioPSKSaH+JE+P8TC39VTRutM1FTyna+CJ5+8YxrDzunwJJERQEREBa50h4J6ZhdRCBd3VmRnHXj7bbeOrbmtjVCEGsdGuM+lYVTyE3cGCN33o+wfkDzUkRqV4P8SFzecb2uHwe5ad0X/4WrxDDzkIagzRj+XLmLctXzW54x2ZIJPqyhp8JGmP5ub5LfyiUREWFEREBERAREQEREBERAREQEREGOZtxltGY8R+7c1cCCL8c1cscOVxwPwOY+fwQReig1aRsf8ACfLByimexv5QFMKJwjsz1Mf8xsw+7LE0H87JFLKyCIigKH0uw11RQzRx/wCZq9bFxE0REsJ/GxqmEQeLCsQbU00UzfVljZKO4PYHW5Xso3QzswSQ/wAConh90ymWP+nKxWaG/Rtnpdno1TIxo/lS2qIeQbLq+4r8N+ixKpj3TRw1TfvN1oJPg2DzVE+iIoCIiAiIg5zjY9E0lpptjK2B1O7gXx5t/wBgW64/CX0z9XaG67fvN7TfiAtR6Zacto4atvrUdTFNf7Jdqu+Oqt2pp2ywteMw9ocPBwuPmt/qUZaacPY142OaHDwcLj5rIovRx/8Ahww7YnPhPuPIb+XVUosyoiIoCIiAiIgIiICIiAiIgIiICxnJ47xbmMx8ysixz7L8CD/f4XQRzzqVzDuliez3onB7fyvk8lKqJx46gil2dVNG4n7LyYn/AJZCeSllZBERQEREGu/5OL8BV0vnJSSfMxz/ANNX40eqraSbYHOkpHHumj12/wBSJg95Y9Mz1YpqrZ6PVxax/lz3ppOX0zXe6sum0TjQyPYLvh1alnHWgeJQB46lua0J5Fjp52yMa9pu1zQ9p4hwuD5FZFkEREBERBEaXYV6Vh9RBt6yF7R97Vu38wCheifFfSMJgJ9ZjTC7jeM6vystxXNujD/DVuI0JyEVQZmD7EmYty1fNajpG44Y7Uq54/rak7eY6t3+hvmphQmIHq62nk2B/WU7vebrt/My3NTakqIiKAiIgIiICIiAiIgIiICIiAqPbcEcRZVRBH19N19M5h2vY5ngS0tvyKvwSt6+milO17Gl3c61njk645LLF7beDr+YDvmSozRl+qaiH+FUPLfuzATj4yOHJa+ETaIiyoiIgjNJsM9Jop4BtkhkY3ueWHUPJ1jyVmCVwrKCKU59dCx7h3vYNcedwpZa1oWzq4p6fdBVVEbe5j5OujHJsoHJahGTQOY+gticbupnyUbuP0LyxnnH1Z5rYVrGBO6rEquHdK2KsaN2tnDJ/pi+K2dSY1KiIigIiIC53XtFLpNHJsFXS6h4F8brfLUXRFoHSpEWPoaobYqkxnjqysv82Bar2ktk0laTBrt2xOZMPGNwd8gQpmOQOaHDMEAg8QRcLwhwfF3Ob8wrdHX3pmD6l4+THFo+ACT0JJERZURE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pic>
        <p:nvPicPr>
          <p:cNvPr id="13319" name="Picture 7" descr="C:\Users\win7\Desktop\índ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5038725"/>
            <a:ext cx="2505075" cy="1819275"/>
          </a:xfrm>
          <a:prstGeom prst="rect">
            <a:avLst/>
          </a:prstGeom>
          <a:noFill/>
        </p:spPr>
      </p:pic>
      <p:sp>
        <p:nvSpPr>
          <p:cNvPr id="16386" name="AutoShape 2" descr="data:image/jpeg;base64,/9j/4AAQSkZJRgABAQAAAQABAAD/2wCEAAkGBhQSEBQUExQUFRUUFxYWFhcWFBQVFRQVFxgXGBcVFxYXHCYeFxwjGhQVHy8gIycpLCwsFx4xNTAqNSYrLCkBCQoKDgwOGg8PGiwkHx0qKiwpKiksLCwpLCksKSwpKSwsKSksKSwpLCksLCwsLCwpKSwsKSksKSwsKSwpKSwsLP/AABEIAMIBAwMBIgACEQEDEQH/xAAcAAACAgMBAQAAAAAAAAAAAAAABAMFAQIGBwj/xABGEAABAwICBgYHBgUDAQkAAAABAAIRAyEEMQUSQVFhcQYTIoGRoQcyQrHB0fAUUnKSsuEjYoLC8TNDohUWFyVEU4OTo9L/xAAZAQEAAwEBAAAAAAAAAAAAAAAAAQMEAgX/xAAmEQACAgEDBAMBAQEBAAAAAAAAAQIRAxIhMQQTQVEUImEyQjMj/9oADAMBAAIRAxEAPwD3FCEIAQhCAEIQgBCEIAQhCAEIQgBCEIAQhCAEIQgBCEIAQhCAEIQgBCEIAQhCAEIQgBCEIAQhCAEIQgBCEIAQhCAEIQgBCEIAQhCAEIQgBCEIAQhCAELV9QAEkgAXJNgBvK4nTnpVoUnFlFr8RU3M9XxjLiobolK+Dt5RK8exPpPx9SS1jKLeDdd3nISVTpbi3etiX8u00f8AEgKp5oLyWxwTfg9vlYleGM6QVz/uB3MknzKlGnK05t8AVx8iJZ8WZ7dKJXiZ6QVhtb4ELNLpdXHtxyfUH6XKV1ER8WZ7YsSvIKXT3FD1aoP4tV36hPmrHDelHEN/1KDKg3sOq73keS7WaD8lcsM14PT0LjtD+lLB1iGuc6i/7tURf8S6+nVDgC0gg3BBBB5EZq0pqjZCEIAQhCAEIQgBCEIAQhCAEIQgBCFiUBlCxKCUBlCVr6UpMnXqU2xve0e8qqrdOsE0wa7T+EPd+kKLRKTZfoVFhem+CqGG4inO4kt/UArijiWvEtc1w3gg+5TZBKhEoQHF+k7SfV4dlMGOsd2uLW7PEjwXnmC6hjQNSC7N2uQXHac81celTSWvitQEEU2gGNhNyD4rh8LVINjnsVWXH3EW4snbdtHSF9PWsXAfiYeS1xOpHZeT3C3mosNorXFiAeSdb0Mruu0a3ItPvhYpYJo3x6jGyreOXkUvTq3yjw+Hermt0QxTR/pVfyE+4FQu0DWb7DxG9rx7wq3CS8FyyQfkhoUJBvwvx5hWeEwG8tA5j5pBmEe1w/hk85TEVotS8nfJc6Zehrj7HBopsTrtudonlt3BaHQ4ORpeBHxULaNeP9A/kd8lq8VRnTDef0F0sU34K3lgvJit0Za9vabTPGXAjluVt0B0lWwuKbh3v1qT3aoBMxI7J5giOIK5nF6We2wAHHNQ6G0g4V2vJuHA+BWzDjnH+jFmyRlwfQyFpSqazQRtAPiJW61GYEIQgBCEIAQhCAEIWJQGVglVGmulmHws9ZUGt9xvaf3gZd64XS/pFq1wW0Wmm07ZIce8XHcuZTUeTuMJS4R6DpLT9CgP4tRrTumXflF1yWl/SV7OHZnPbqiAOTAZPf4Lz2tUeO0Wi95Ime/NL1KpjtMtvbI+Y8lTKU5fy0XRjCP9plzjOleIqOOtia5n2af8NnKGwq6piahN6j77OscXE8hKiw5Y4ga0cDA8DkfqycosIJ1WgbJNyVkk8kXvZtgscltRpTNWPWcfxJetTA9Zov8Adhp7oseRCdqNMS90fXBIYnGUmiMydiRyvzuJYV/nYhZgteYIMZyTrDu2eKbwdSrRINKo4Hdr28RcKpdpBsySWxk7aOe8efuW7xrWyO4GzhvbsV1OtUGU2r0zR6NoD0mPYQzEjWH3hGu3jazx5r0XD45lSmKjHBzCJDgbRtXzszDt+8Z2GbzvVxoLpRWw7atIHs1GOa5t4EiOsZu+huVsM2pb8mfJh0vYrtJVjicVWqkka7nO8TYRyS1DDuaRLZHC/lmpcA3suO8p6i+7eXw/dZlmlFmuWGMkXGharTEEfHwXoGhxYLy7EURqgkTFhvud610bpivTL9StUaGiw1iR4GVeupXlGd9K/DPeKWS3Xjuj+n+NDXfxWO1fvU2ZRtLYVzQ9IeJkAton+lw/uXffgcPp5o9JQV5niPShiGgnqaJgxm8bQN/HyS1H0rYl5A6qi2THtnbG0qe9A57E/R3WlMiuF0wLlR4zpZiXiS5jZPs0/mSqLFYp7p16hNx/LY7IHNcvqIeDtdNN8lVpJvbtmptH6KeHBzwWgbDn4dy67DYRjWN1WgHVvYSSJuTmckvj2iPD4fuqJ9S3tEth0yTtnpnRjFmpg6Ljc6gB5t7J8wrRc10ArTg4+4948Trf3LpVsg7imZJqpNAhCF2cAhCEAIQo69drGlziGgZk2AQGziuB6X9PC13U4Yyfae3OdzTs5+EZpDpj0+15pUSQzIuFi75BcIzHFploE7zc+aqmpvaJbj0LeRb08EXdp5km8k2nhvPErd7QwWji45D8O88VVf8AV3nMA79i1+2Bxl5PAD6ssUsU1ub4ZoS2sbqVZPZGsd5m3csANF6jr7hn5ZLSm5xFuzOQbmeEp/CaODe0+C4DfZoVPBcxDEYEG8agORufzAWI5eaUq1X0xquJg3BF7b2naFc4vHNA+8434KtNaZa8Sw7B6zT95s7eGR8I0wyp7T4MssLX2hyJvxGsdpG+SoKlCSQL7ydnemMRgzTIghwcJa4ZOG8eBEbCIUlMgNt/jhzlRPHod+DvHm1qnyL0dEAHWeZOybAdyzWpjLWaPunLVO6dx8jfeksVjCNt0g6k93Ac1MG07ImrVMtar4BMtB9objv4be9R4ZhJc6QYaQI4wPgUka2q0a/4HcQfVPO3i0KHAY006pY7bbgdoPfPmrZY73RTHJWzOjoWYBwJ96mwkl4HCR9eCHU+zIvYecKfRQ/iTuB9yxtG1OxjSjoa38Xun5JGmIad7vcmNJutTH8xtyDvmFBWds3W38FARPgWQwk+0eW8QrEU9W85CfckKj4bAttyziB80zjq3aiPZE9+xSPJBj70TzB8x+yQwgiq3n8bJ/SlaaQG/wDayr8K0mq0ZRfwI+EqAXjHjVAO9IYh51XWGzxHmn9awjInPyme9JY1gAd38bmfDJQiTpsO6WMM2y5zBSekD2Pr62prR96bOEd0hK6TadUjh5/ULmtzizr/AEb1P4VUbnNd+Zv7Lsl5v6NsU44h7Qez1UuHEPGqfAuXpC9TB/CPOzf9GCEIVxSCEIQCuk9JMoUnVKjtVrczv3ADaTuXjXS3p5VxTy1oIpjKm0+b3b+Cn9KHSd1euaFM9mkS0btYWe/uPZHeuTwdTUIERbbt7/mqMuXTsjRhw693wFPEvJyAG0AXHimmVTtII4ty5hFSkHGRnt4fULDGSQAYd77ZFZe9P2bOxD0T9Sw+sNUfeZdveD+ylOhSAHAhzTk4ZcuB4FIuqwSCC1wziwPGE3ovSTqTuzBEdpmbXD4K7HnvaRRk6et4jOHoup5SW7Rt7is1KxcM5nIbufFXtOiyrT62lduTh7VN248Nx2qtx2AiXtF9oG0cOKnNhUlceTjDmcXplwVL2QZ2jMnLvWGNkS6w8z+yK2LbEmODc44neUnXxLnZZb/ksSR6BYU6rCBRmA67D9x5/tNge47FQ4oOY4gyDOq4biDHduTeGoXk3O75qfStLXYKhu4RTqcXR2Xf1NBni071sxPUtLMeVaZakVtKkLEjJFQhYw9bsxtyPdl5KDEOjmuVtsdvdWaVKesHNOThq/I9xgqlpU3GmHH2SWHhGXyTmJxRaCfBTaMMs5u1vEX8wVa5aUUqOqQ1onFODSJMW+Ku9G1iQS25MWGccj8JVZRwMSW2mLbNvgmtDYoMcNfs7JzHiFH0yckf+mMtwdZ1MOBBvYgtyB37b+ShDZf525rrNDYgOyIcOBBHguho6Bw9T16FIk7Q0NPi2CuX0/pnUep9o84p9p8TYfUKSu/Web7Gj3yvSWej3BkyG1Gn+Wq/+6Vir6MMO4yKlYTbNh97VX8eRYupj5PKsXVkH62hZwUiHfWxej1fRBQP/mMR/wDV/wDhbf8AdrQYI62uY40x7mJ8eZ18mBxxM6gOdvePmkdLGA/KJPJdtiOiVBmXWmN9T5AKkxujaTSYpt/qlx/5EqY9NLyzl9TH0a0NJU6VJoc4ZCwucjsz2Kq0l0lDhFNpmI1nRbjq70npR2zLhl5KDBaLdUvk3aT8BtXfZhDeTKe9OW0Udz6I6JFSqbxq9onaSREnuPgvUl556LGQ6u3Y0MH/ACffyXoa0QkpK0UTi4umCEIXZwCR01jupw9Wp9xjnDmBbzhPLnunx/8ADq8bQweNRg+KA8TwJ131SbmQ3jbM/mLkzUw0jbEbrjO0JzR+jWVKANg8l0O3kuJulYcxxa+WuHfPjmF5c3cmz1caqKQix7mOvla4zj4hMgNebWdfK3ehzxJ145x2T8lA2nBt2mxsgkcZ7lwWonfUJBa+8CAdu6+9a0qbb5d2YWHy4N7W0eE7R3LFXR8XbPxUgs9E452GqB7e2wiKjPvMOc+EzsgFddi8K0gPYZY8azTw3HiDIPJcBSrwYcYPFdb0SxhLX4Z5mxqUvDtNHMCe7iteDJf1Zh6jHX2RzWmtGalWR6r/ACO0cAc/FLtwt7rp9OYbWY4DMXHMZfXFc2HCASePH5rjPHS7Xks6eepU/Bt1IbwjxK2aGvDqdu20gcHi7OVxHJxUFQkjLVB8SOJ2KE1NSCLEXG+1wqobOyzIrTKrDCHGTEjdeR8fksVbDMyo9KVOrxDoFtbWH4XXHk4KCtXJk3+uK1TS1WZscnpoUxtEE5lTaJEDeLqvxOIjYm9DVjtB2n6skl9RF/c6PDOseY+K3FDYdpEe5Ltd2SeKawru22cpWWRtiPCiGBpI1SAZIsfV3i+5OM05iaPqV3jcHEPERPtSlMcZOrCixvafG6FypyXkPHF8ovsF6SsY2zjSdG+nH6SFa0fSvib/AMGiY4vE7eK4So7tjnefBOYWh6xvAjz2lWd6fsr7GP0dWfTJWmDhqf8A8jvkpKvpHruBPVURYH1nnMkLiH4VpI274OxZZjrlsWMDwOzxTvTI+PD0dHiuluJe5omm0O3MJPmVXaRr1J7VRx5dkccgCl2Nkg8d8Rls71picQS4g5NkFcvLN+TpYYLwMUwyQQBduZuSY3lT4etDSCkuvAENybCjr6QJY4Za0+CrdssSo9G9FzO1iXbD1Y/WvQFwPoiBOHquO17R4NHzXfL0cP8ACPMz/wDRghCFcUgqPprQL8BiANjNb8hD/wC1XiixNAPY5hyc0tPIiCgPAsDiHNkC4a98DhLo8iE/hqrKoc2pOdt4y2qpxwfh67mETEgj+Zh6t36Qf6lvR0g3OCM/evLyxakz1cTTimYxLQ1xAdIOUgX4JdrL9mxGyY8Ds5FMHVImxvn38EiwHWN5E2vP13rktHKTjtym4iCbGE71TSBBIk5G4tx2KKlRIDSZM7tytG4AVGgEnbB2iyiyGxCtgQRcwYtl4jelcDUqYesyoMmOBsbd42Zp+tg6lOfabvj3j4hLddLTMXOfh4LuL0uziS1KjqNMuAedX1TDm/hcJHkVx3UgPfwPkbiFf1cVOHoO26mqf6XEDyhcxjsVFUne0eRI+S25lcLMOB1OievUtb6+STqVg28yY5/5StXGE5T7goHTO8xlf4LJFGyTINNOl4OUtYe4NA97VDVBA57UaRdNZrYEgMFp3A/ErXSFS8W32/dapeDJDyVmIdy75+CdwXZIG9sjiJ+YKgwGBdiKzKbBJcf892a6jpxoAYP7M5t5D2OO8gtI5WLvBd1aONVSNC8dUd4O7jzTOjnlz77p+vBVdDHB9J4FjBMb9tlZ6IsZ4HvWOdo346e6LRt6o4So8Qdatz/b91tQd2yd0d2S1n+JrHZ9e9UlwninEPtaD5qxbT1aWtk4n5fMqvoN1nmcj9BN6QrawDRx8j+yEEFF5JJKZr0mtgxxz2iCjCNi+eUrTHPl1Nu0l0/lt7gnklmlSrDP5jlw3LXFNlrBeXSc9y0r1u1A9mI8P8rfFuPZM+qD43Ugw09lx3n3CfglnO7UcDKYnst4yd2ZhQuqNaSbk+qBtMzYBEiG6R7B6J2j7AYz61+twMN+ELtFzfo+0WaGj6QdGs+ajo3vMgdzdUdy6RenBVFI8ibuTYIQhdnALBKCVC96A8q9KWhSyt1zRap28vbaAKje9ga/+grhGPBC936RaNGIoOpmzvWYfuvb6p5bDwJXimLwXVPcxzdW5EfccPWZPDMHaCCsueH+jZ086+orTAhSU8OHG87Vh+FiJ+u9aMpWF1jN6LjAV2sMAmBnmd6uqOJa641TAm3yVDgKAAvPimeoBJg7tnxXDIaLtteR9EJSvo1rxI7Lr3GR5pFjnMOcjxTf24BsxkLp5OGqKnF19TDsacw6oLf0rm69TWqTuHxT+mcR6jdwLjzcfkAl9H0hBcdpgch9FelkdQPPxK5maGCm5sEwaQGS2fiA369wVVpLHGIGbrDeZWaKcma5y0qysFUurufsBMeEN8ktiapc6BclMOhrdUZ7eazhqMXWqrdmTVSovuijhhu1Yvdmdw3BWnTLHDEYSD7L2u97T+ryVBh3Juqdam5u8Ed+xdvgrXJzraDmHhv2FXWBxNgJLe6R3iZ8+5Q4I6wvwUv2YAWz3efuVOuL2kjR25LeDL/BUXGSNV5MRqm/g6D71rjNZjDrtey9tZpGe2/NLUKppgFwtwv5K70fp0NyqFs7JLQfGxXPahLhk97JH+kUtKuIsQbjKETMd/7fFdjTxbKnrCjU/FTpP94Km+yUDnh6HdTDf0wo+P8Ap18r8OUwbuxPvSuLqHWa87Ta2yCJ812D8Dhxlh6X/P3a6WrUqQ/2KFsppNdH5pUfGfsfKXo5PDPBd2iBvk3UuKaXU2kAntAkwYAzzNtqtsTjw31Sxv4WsZ+kBUmIrGo7a4jfPxXXYS5ZHyJPhEdfEGbaojLafl5lO9HtHdZWYLnWc1s7ZcQIHFaaJ0aKlSHTqi5hdj0HwIdjhA7FEF3Cch5unuUqUIuocnMozkm5nrGHphrWtGTQAOQEBSpdlRStctNmWjdCxKFJBq9K1XJtwS1WmoJQhWqLjOmGgRWBqMHbA7QGbwMiP523jeLGy7LEU1U4pqgk8mdXDbO47LGN05EbQbhY+zN1dZhmMxM/4XUdIdBtqS4ABxzB9V3ExcO/mF1x5pVKL9vIwHd3sv7vBZJ4HzE3Y+oXEjduJc3LKVPS0odo27D81rhce02cYOcOAETwN0VdS8xtyIWfS/Ro1L2OHHtLc44EFQ4nFgiJttO4Kpqtn1TbaTkB8UljMcI1GZbTv/ZX4sVu2ZsuWlpRriK5q1DGbjA5f4VuMPqtA3DkqjDYtlLKXuO0Cw4AlR1sXVfwHmrZqU3twUwkoL9GsZi2MzudwVLVe57i76A3BO0tGE5yn6OjOCsjBROJTcipo4ROUsOralo1Ms0cuziipZRUmStvsCgr4IoQc5o2tM7wSD4lWvt8x+3xVPimGlVJAsbkcd4VrQxAeWuB4cvqyyZI07NmKaaoe0gZa0DaW/JLVnyQ3YCp8S2XRwkfD4JPXl1txPfCpRpN3sBfED65Kyw9KwMuy+8fnwVbh7uncrGi/sDv95MI2xpTIqzzJOs+B/M7PxS9BpeRJdBLcyTYmFpXmBxMpvBkaud7R3EKdTOdMfQ1hKLdbLLhuzWGWc9x2/Ez/aFs2pAEC59375LDMKalTUm03PDb8PFcHfA3g2llIuyL792xdt6OcPq0X1NtR0dzdniT4LidP40U2gC5PZa0ZmPhxXfdD8IaOFpsd613O/E46xA5THctGCNvUZc89qOtp1Eyx6r6RTbCtZjGtZYWgKygJionhTLVzVJyJVWpHEYYFWr6SgfRQ6OYx2iJyXL6V0ASDIlej1KCVq4SUB4zjNEObkDG7Meaq6lJ4yA/KvasToRjswqnE9EmnIIQeRVcLUfmSinobgvTKvRGNii/7NxsXJ0cHR0NwT9DQ3BdizQcbFOzRPBCTlaOieCcp6K4LpWaM4KZuj0BzjNF8FM3RnBdE3ALcYJCDnP+m8FDU0XOxdV9iWDgEB5tp7owXtlvrDLjwXHNljiHAtcM9hXuz9GzsVNpfobSrjtNvscLOHepI44PNaGMJjtA2i/ZPjl7ltTw72gksfGwtbrN8WyFcaQ9HdenJpEVBuPZd8j5Kodha9A9unUZxggfmFlW8UWWxzyXJvhcQ2D2hNxFp8FYU3Dqzlb/ACl6OnnGxfrcHQ/ydKn/AOptOdOkedJnyVb6f9LPk/hXYir6u7/Kbwxa0NkgCSbkD6yWX49gypUR/wC0z5Jatph2zVb+FrGnxAlOx+j5P4WFTSIM6oLhsgEi3EWzSdLS7qesWhoLtpOtA4AW80vRw9fEHsMqVDwBI8TZdPoX0aVqhBrnUb91t3Hmch5rqOCK5OJZ5PgR6L4B2JxAc6XBsSTs3N3Beu4GhAUGh+jzKLA1jQAPqTvKu6OGhXbLZFHPIUmJqm1DKSmaxCQ1UKTVQhBuhCF0QYIWrqa3QooEDqSidQTiwWpR1ZXuw6jOGVkWLBpKBZVnCrR2BB2K16lHUoCmdo0LQ6NV31COoQFH9gWRglddQsfZ0BTfZFn7Krf7OsHDoCq+yo+yq16hY6hAVX2VYOEVr1COoQkqDgeCidowHYrz7Oj7OhBy9forRf61KmebG/JJu9H+FP8AsU+5se5dqMOsjDqQcUz0eYT/ANBneJ96ewvQ7Ds9WjTHJjfkupFBZFFLIKqloxo2JmnhAE+KS2FNCRZlBStpqUNW0JRFmgYtoWUIQCEIUgEIQgBCEIAQhCAEIQgBCEIAQhCAEIQgBYWUKAalYQhCQWYQhQSCIQhACyhCEAsoQpIBCEKQCEIQAhCEAIQhAf/Z"/>
          <p:cNvSpPr>
            <a:spLocks noChangeAspect="1" noChangeArrowheads="1"/>
          </p:cNvSpPr>
          <p:nvPr/>
        </p:nvSpPr>
        <p:spPr bwMode="auto">
          <a:xfrm>
            <a:off x="155575" y="-1798638"/>
            <a:ext cx="5000625" cy="3752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pic>
        <p:nvPicPr>
          <p:cNvPr id="16388" name="Picture 4" descr="http://us.123rf.com/400wm/400/400/mrgarry/mrgarry1108/mrgarry110800170/10308026-imagen-de-las-barricas-de-roble-viejas-sobre-un-fondo-blanc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4927949"/>
            <a:ext cx="2571768" cy="19300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4214842" cy="464347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s-ES" dirty="0" smtClean="0">
                <a:latin typeface="Calibri" pitchFamily="34" charset="0"/>
                <a:cs typeface="Calibri" pitchFamily="34" charset="0"/>
              </a:rPr>
              <a:t>Para describir algunas de las sustancias que forman parte del vino se pueden clasificar según:</a:t>
            </a:r>
          </a:p>
          <a:p>
            <a:pPr algn="just">
              <a:buFont typeface="Wingdings" pitchFamily="2" charset="2"/>
              <a:buChar char="§"/>
            </a:pPr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ES" b="1" dirty="0" smtClean="0">
                <a:latin typeface="Calibri" pitchFamily="34" charset="0"/>
                <a:cs typeface="Calibri" pitchFamily="34" charset="0"/>
              </a:rPr>
              <a:t>Caracteres </a:t>
            </a:r>
            <a:r>
              <a:rPr lang="es-ES" b="1" dirty="0" smtClean="0">
                <a:latin typeface="Calibri" pitchFamily="34" charset="0"/>
                <a:cs typeface="Calibri" pitchFamily="34" charset="0"/>
              </a:rPr>
              <a:t>organolépticos del vino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: Color, olor y sabor. </a:t>
            </a:r>
          </a:p>
          <a:p>
            <a:pPr algn="just">
              <a:buNone/>
            </a:pPr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ES" b="1" dirty="0" smtClean="0">
                <a:latin typeface="Calibri" pitchFamily="34" charset="0"/>
                <a:cs typeface="Calibri" pitchFamily="34" charset="0"/>
              </a:rPr>
              <a:t>Caracteres gustativos que se aprecian en la lengua y el paladar: 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Gusto azucarado, sabor ácido, sabor salado, sabor amargo y otros componentes del vino. </a:t>
            </a:r>
            <a:endParaRPr lang="es-E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2" name="AutoShape 4" descr="data:image/jpeg;base64,/9j/4AAQSkZJRgABAQAAAQABAAD/2wCEAAkGBxMSEhUUExQWFRUXGB0aGBgYFxcaGBgfHBocGBocGhgaHSggHBolHhcYITEhJSkrLi4uGB8zODMsNygtLisBCgoKDg0OGxAQGi0kICUsLSwwLCwwLCwtNiwtLCwsLCwsLCw3LCwsLCwsLCwsLCwsLCwsLCwsLCwsLC8sLCwsLP/AABEIAQMAwwMBIgACEQEDEQH/xAAcAAABBQEBAQAAAAAAAAAAAAAAAgMEBQYBBwj/xABDEAACAQIEAwUGAwUFCAMBAAABAhEAAwQSITEFQVEGEyJhcQeBkbHB8DJSoRRCYtHhFSNDcoIXM5KistLi8VNjwpP/xAAYAQEBAQEBAAAAAAAAAAAAAAAAAQIDBP/EACoRAAICAgIBAwMEAwEAAAAAAAABAhEDEgQhQRMxUSJxkQUUMmGhwfBC/9oADAMBAAIRAxEAPwD3GiuExXM460AqiklgOddDCgO0UnOOtdLCgOFx1HxpJvL+YfEUrMPKgkeVARLvEkU3A0gW0W4zbjKxcaRrpkM6dKR/bFoyFJZgVGUDWX/DvG419ATS8Rw21cYswkkAHxMAQM0aAxpnb40n+zbMERMmdWYkENnBBmVObXSNaA4eL2x+LMpzZIKk+LfLKyJgz6ehhd3itpQxJICsFOh0LNlHLrpNcPDbOvhGpk6neMubf8caZt/OuNw2ydSDyP433WCD+LcEb71Qcu8ZsqoZiwEsPwtumbNy5ZG+FKHFrR2Jbxm3opPiCsxGg3AVvsiuPwuzEFREzBZo2I2n+JvUmd6UOHWtNDIMg53mQpTfNOzEe+oBDcYt92bi5nUKzeEbhYzETE7+/lQeMWgSGJGsSR4dSVBkSAJVhJjbpFPYfC2knIAJ0gHQcoC7DblSE4dZUCFACqEAk5QoBAUrMEQx360A+mJUgGQJAInQ667HWli4vUfEUmwiIoVYCqAAOgAgfpSyQOlAdBrtJBFGcdaAVRXMwrmcdaAVRXCwHOgMKA7RRRQDV87ev0riroa7iF09Kq+I2i8KvM1iU9fBUiwzSfh8p+tOMYg+vyn6U0Vy/flH0qDh8OWvFuQBHxqOdOqIWFoUXDy8/pP0qPfMKetM8OwzLbk7kk+6ufru6otFgq6GkZpM+Q+U/Wq3idpnAVZknlU9kyx6D5R9Ki5F269hQ+xiD97f0pFobVW4bDs18trlAj41Iv6KRzFT9z9O2oolXDuPMfL+lLRdDVbw3CstuTuWze7amOK22cBVmSeVJclxSevuKLXNPwHyn604dI9foajNbywPID4CKg4bDs1/NrlUGq+Q1NQ1FFna5V24dx1I+X/jUPEEhSOYpjhGEZbRLTJbNrvERWVyW5a6+BRaoulIzT8B/OqviiM4CrMk8qlXbRTL0ygfARSPK2t6+xaJx0j1pFrWqHB4N3xQfXKgM7wSamYgEKRzFRcv6N9S690WVw7jqR9/8tLtrVFwPAully0yz5gDvG1M8atPcUKky0DSkuVrFPX3GvdF9M/AU6dI9f6VCNkoFHRQPeBFVeGwjvi1fXKg13iTtWpcmpqGvuFG1ZpqKKK9RgKh4bB20uOyoAzRmPXf4e6n8SWjwmP9Jb9Aag23fMYlSeZRyG5bcv0oCdibKupVhII1FJwNhURVQBVA0H3v60xfuPtuNjCMPUzO3pScK7yBqBtBRifLxTHzoBzHYO25QugYqwyzy5+/bY1MiqnEYgyAx1kRCMsctidf1qV3lzLMjfT+7f8AUTPvoAw+DtrcdlUBjEnX/wBD3b1Iv2ldSrCQRqKr0uPJMMpO5KMQY8gdKexdx1AJIjQEBTPz0FKA9gbCIgVFCryA+NN47B27hQugYhhE8ufvGmx0pnAXmY5QYUcipn3GaMSbk6gsRqMqsAD8YNKBZVDsYK2t13VAHIEn70Hu3pVvvCs5lnl4GHrILb1HUvmJEgnclGIPTSdN6AnX7QZSrCQRqKbwFhEQKi5V6eutNYh3G5G2sI2vXUExTWBusYg+HoUaR/qmPjQD+OwltypdQ0MI339248jpUuq3EtcmCC3MFUaAfjT1k3CkkgE7ShkdZGbegCzg7a3WcIA5Ak/e23LepF+0rKVYAgiCDsaqreMJbQ6nQnKxB6eGZFTcQ1wAag9QqNJ/XQfc1KAvh2GS2gW2oVdTA8zNN8RwNq5l7xA0MInlr8vLam8Izzl1VR+ZD+jT867ixcET4tdMqnTzInWlAngVDtYG0t5rgQByNW5/elOBbkHxLPLwH9fFrUUM+aRIO2Yo5B/08t6tAsLtoMCrAEHQg0xw7DJbQLbUKskx6nqdTXL7XABqDprCMZPuJimsKXkD8I6MjH/mmKUCwooooBLvFJFzSYpGJeI++VRMXxS1aX+8bKDpsx+QrEskI/yaRaZOe5Brof8AWo3fAnXoPlP1pk8WtG4LYaX1MQ2wBnWIqPLBOrQpk0XZ5V03NPfFRRikUSTp6GmsNxK3dBa2ZUNBMEaweRE8hUWfG3SkvyKZP7zSYoe5FQsTxS1aWbjQPRj8hS1xAMeag/oTV9WD8oUyWH203pPe+VQTxe13i2s3jY6DK3v1iNqdTFKBJP6GnrY6vZDVko3N/KgXPKq/D8VtXcxttIUgNoRB1PMeQpeI4patLmdoH+Vj8hT1sdXshq/gmtdrofbzqDbxakKZ0KgjQ7QSKT/bFk3FtBvGToMre/WI2rP7jFdbK/uXV/BOF3ypRub+X39agpjkCgk8uhpvDcWtXsxttIVgCYI1gnmPIUXIxN0pL8jV/BYi55UNdiKg4jitq0JdoH+Vj8hQManh13QEaHbWqs+J/wDpfkaS+CeH286T3vlVceOWO8W0G8bEQMre/WI604vELYEk+uhqfuMVXsvyNJfBPNzfyri3J5VWWeM2buco0hSobwsIMnqNfdSr3GrFoS7QP8rH5Cj5GJe8l+RpL4LE3dvSa6H286rbfErZAM6FQV0Oo1g7UleO2DcS0HOdjoMre/WI2q+viutlf3Gkvgt6KKK6mRnFWcw8xqKzt/CftNzu4YBCC8owHkAxENsdia1FM2rgLMOkV5s3FhlacjUZNEbHWsoLgGANQBJ06Dc+gqu4NgA9z9oIIBBChlKnoSVaCPeKvnaBSMO8qDR8WDyKYUmlRR8VU24TK5zmFyqzCTpqVBy77mBUvhvCRas5P3icxPnVhfuRl8zT1YhwcUJOS89Fc21RmMVhf2i53UOMsFyVYCPJoysfQmrjGYeACoPhEQN4HSpKXAXI6AU6xrUeJjimvkObZnOD4EXboxBDBRIUMrKZ2JysAQN+VPcWHdD8LkMYXKrNqdgQoJHqdPOrjCvKg/e9GIuRHqPnU/ZY9NOx6juys4TwburTKfxOcx9eQqvx2FN9+4hhEFiVbLHk/wCEnyBrU0ytwZyPKkuFjlFR+AsjTshY3B5VBQE5ViBvA6DnVXwPh3eXf2ghgBIQMpVuhOVgCBvuK0zGmsK8qDWJfp+J5ll7tePBVkko0UHGLJtiArsGMLlVm1OwOWY9Tp51K4PwXurJU/jY5ifPkKtcRciPMinqQ/T8Mcjmr7Vf0HllVGUxeEN+53OVly6sSpCx5P8AhY+QNWvEcAcqlBORYgbkDaKsFuDOR5U6TVhwMUYyXfZXmk6/oyfAOGd7eGIYMFWQoZWUk7TlYAgb+tP8bsG1JCsysdMqljJ5EKCR67VoMM8rNGJuQPeKw/03E8Xp9/fyX1pbWU3B+Bd3ZdW/HcMnyjYVUY3hz3rncZWBiSxU5AP8/wCEnUaTNbUU13gzx5fWmT9NwzUU76CzSTbKniHC8qKbYJyJlgbkDp1O+lVvZzhJe6MSwZQJCBlKsTsSVYAgb71rSaawtzMoP3vXT9ji9RZPPx4Is0lHUeooor2HIZxVnMsfUj4war0wNyVzEEDfxPPuirK8dPv1pIJg60A3dwkwRyEal/50ixgoMsZPUFx+maKfdjOlKnagIRwDSYaAf8x+Zp6xggFKtr6Fh9actsTzodj15/SaAY/YNdSSvISwI980YzCEhcm46s386kSYJmuMxk6/f2aAiYfBPnzMQR5M00q/hGnwQOpLvJ93LnUwtHwP6Ui2TzNAMphYU+HU8u8ePjypg4N52XL0zv8APeprOY85+/pXZMEzQDLYOVG6sNjmYx8TrXLGBg5mYsZ01IA/WnnYzofv7NLzR8DQEW5gjJymJ83JP60pcGApESTyzOB8ZMU7bJ5musx68/6/yoCCuCedYK8hnYH0mKk3MJIEaED8zGP13nmadkwTNcdjOh+/uKAYsYEhpYz6Fh6aTFD4I6wYJO8v/wB1SpiPQ0i2T1oBu1ggJB2PRn6/5vlSGwGu/g/LLfPNUhmP6/1oBMEzQDV3BjSNI6lz/wDqkWsCQQSZP+of/qP0p+4xnQ/f3FLG4oByiiigI2OYgAj70rP43tBdQkBUOsc/51p7iAiDVTh+DjvWd4YAgqPj+LryrlkjNv6Wd8UsaT3VicZjHtgmAdAdZ3yj+tVvDOP3b14WiqBYYyJn8Jjc9TWg4lg+8QgGGjQ8vf5VH4JwhbCzoXYeJv5dBWXHJvafRVPF6bTXZVcT47csxCofXN9DRwzjN67aN1lUHOVAAMGAD133qdxjgYussNCz4h/29DvvVha4ei2xbUQo2/nPWqozt2+jbyYdFUe/JjMf2xvoxVUtnWNmn/qq14vxq7YLQqGOs+R5Hzp/AdmUW811znIMoOnm3U7VM47wcX0MHK0aHl7xWVHJq++zo8vG3jUevJneBdqL+JuvbZECrbZpUNM7AGWOmtN8a7YX7GyWzvuG+jVpuz/A7eGTw6uwGdup8ui76VXcZ7JpfuISxCScy89tlPL31dcmq77Cy8b1XcfpInB+0N+9hVxDIgZnYAANlgBQNzPJqpeI9vsSjlFtWjJyjR5PL81egrw62LQtKuVAIAHL086ouG9kLaXzeuHOVaUHIdCw5tt5VqUZ2qZMWXjpS2j9hrjvHr2HZ4VDABEhui9D61Vdm+2WIxd9rTW7YVbbtKhpkCANWIiSK1fH+CLiEOuVogHl7x0pvsz2dtYRPCJdgM7nn5DovlVqW3v0T1MHo1r9RmOMdtb9iIt2jPUN9Gp/h/ajEXMIMSbdsMbjLADZYCiD+KZkN8KseNdj7d+4hzFUk5l5/wCkxp76vBwm0LIsBYtgQAOXnPWdZqaz77NTy8ao6x78nm3EPaTikYotqydYGj69P3q0HaHtNfwzuAiGFUjNm3KrOx9fhUjhfYazbxBvOTcysDbB2HmwA1O3lVr2k7PpikMkq4EBh8mHMVKya+/Z1lm4fqxqH0+TH9lu3OKxmINlrVoKLbvKh50EDdiIkilcT7d4iyNLdonXcP8A91ansp2Xs4JPB4rjgZ3PPyHRZ5VB452KtX7itmKqT41Ef8umnPepOOR1qyLNxPWb0+nwV/C+1WJu4P8AaWt2w3fFAAGykBBr+KZmR7qp+Je0jE22KrasnWBIfXps1ejW+D2VsCwqxbAgAcucz1nWaz3Dew1lMQbtwm5lINtTsDrq0DU7RyrMoZdlT6M48vFqW0Psd4zx69hyfAh8KnxBt8qyND1moPZbtjiMViltNbthIZiVDToNN2I3IrT8e4KuIQiSrRofoeopnsz2btYRZXxXGAzP15wvRZooZfU9+jl6mD0a1+ovKKKK9J4xu9dCiSCfQE/KoiY0BiYJBiIViR6iKnMetMJYtgyFEjnQHL2KAEQ2o3KtAnqY/Sk4bFDRYaRpOVsunnGlPXlUiGg+Ros2lWcoAmgI17FgxAIgzqrAnloIp0Y0ETlf/gb+W3nQ2HtkyQCadtoqjSAKAiW8WATIJnbKrEjlqIpy/iRBENJG5VgNR1inEtICWAAJ3NKvIraNB560A1YxYOkNIH5Wj4xTdzFagw0DkVYEyI0EVJs21XRQBz0rjojEEgEjbyoBP7WInK/T8DT8tvOmbeMAJkEzqMqsTtz0qY0EaxB0+lMpYtgyAJHOgE38UIIhttyrRrtrFcw+KBgQ0xvlaNPOKevIraMAfWizbVdFAHkKAjXcWJBgiORVgTIjQRTwxYicr7xGRp+EbedFyxbY6gE04QIiYG2/1oCKmLgmQxnorEjlqIpy/ihtDSRzVo29KRbwVtTIJB/zGn71pGjMAY2mgGsNiwYWGkDfK0bdYpF3FyVMMIOxVgT6CKkWbCKTlAE9Pvzrj2kYyQCaA4MWInK/SMjT8I286ZTFQxJDGeisSIHMRUsQB5U0tm2DIAnrQCb+KAEQ2o3KtAnqYrmGxQMLDTtOVsunnGlPXran8QFJs2EX8IA9NvhQD9FFFANX+Xr9K4F0NYv2xcKvX8BNgvntXBcIQkMVhlbbUxmzR/DXlHZ23icRcCo1wl22zsdzPXYfoKzKVHpw8d5e7o+iZk/D5T9aW5iD6/KfpXh/tY4ZiMPjFuq1zubtpEkMwUMgCkaGAfAp85NWXsx4ZevXGd2fILbKSWYiXUqBrz8RPuHWjlToR41wc76R65bWuOeXn9Jr5ie1i8PdNi690XLbEGXfXbXfVdJB6Gt5xjs1izwPMpu96t/v4BbObeTuz5888dBTbuiS47Udmz2MJoaTMmfvafrXzRwFcTiboS29xmuNoA7kameuijryArSe1nhuIw2NFxXudzdtIoIZgoZAqkaGA3gB8wT50UrK+O1SvtnuzmIPr/P6Um0leO+ynht+/eZ3ZzbW2yklmIzOCoGu5hifKB1rz+9axeHuth7z3RctsQZd9doO+qmJB6Gm3VlfGanpZ9ROeXn9J+lKVNDXj2M7NYtuBOQbvfd8L4ALZygXIR12LNHpWA4O2JxFwJbe6zXG0UO51JnTXQfIU26sQ420nFP28n05MmfIfKfrTh0j75f0rwr2t8LxGFxFm4r3O5ewlosGYKHRcpmNASApHWD0p/2RYG/exa3Ga4bVpWzEsxWWUqF1MZvFPoKtmY8duDnfSPa7S7V2506kfL/xr5b4nh8VhL74a7cuhrbtBLuMwMAMNdVIWR6mt3b7NYy5wO84N3vTdW8gDPnZEXKY565nIHMAdaWPQem1ntapoab/ABfp8p+tfMfCGxOIuBLb3GZzAUOxknXTXb5Ca1fta4XicLfs3Fd+5bDpaLBmCh0XKZjYkBSOuvSlllx2q79z3VtI++X9KRaXavFPZLgL9/FC4zXDatq2YlmIllKgan8Xin0FYrH4fFYW8+HuvdD23bd38QMAEa6qQsg+dLK+M1PS+z6huHcdSPl/SlIteP2OzeLucDvkG53z3BeQS2cokAxz1Gcgc9OtYPhNzE3nCq11naFCh3JJ0Ggny92tLN4uG8k3FP28n0xMx6CnCIj1/p9a8R9rnCMThv2S8r3O7XDrYuFWYAOoYSY/NnME/lqs9lOGxOIx1o57jW7Rz3CWYqIHhBkxJMQPU8qWc48baLlfSPoaiiiqeYKhYTAWkuXGRFVmjMQNTufrUm8GjwkA+Yn6jWoVvPmMeEmJJRiD7p0/SgJeLw6ujK6hlI1B50nA4dEtqqKFUAQBsKaxbOBJIIjUBTJ065tBSMHcciQfCORQz6A5tf1oBeNwFq49tnRWZT4SRqDv9KmVVXr7SJJJ3BCMAOUwTr+tSUuXCp8Qnr3bDT0zamgOYTAWrdy4yIqs0ZiBqdz9akYvDpcRldQykag86r7d9yxyyDzJRiDBjaZFSMY7qBJBU6EBTOvnm29KAewOHS3bVUUKoAgDYU1jsBauNbZ0VmU+EkbHf6UjAXHbYgKNIKmfKDm+lR7+JYGGkkaghGA+E/OgLiKhYbAWku3HS2qu0ZmA1O9GHe4yTmE8pRh+mbX1qOj3JBAIJiSUJHlIzbelAWGJsK6srgMpEEHY03w/DJbtqttQigaAbCuX1uRuDpqApBPWDmpGFFyN4UfulTmjyObT30AcR4faulDctq5VgVkbGZ+m1TIqovYppgyY1BCFYPoWqRaxDlCcw0j/AA206iM2p9KAXhsBaS67qiq7RmYDU71IxNhXRlcBlIgg7EVVpi2mRIJ3JQkdBpm+VSsXcdQCSCDoQFM/9WgoB7h+GS3bVbahVA0A2FN8QwFq4UNy2rlWBUkbHf6U1gLrkwNFHIrrHkc30prE4kgwTmjUFUMA+mbX9aAt4qDZwFpbz3FRRcYDMwGp+4rtq47ISrKx5eAj1mW3+FQ1xTFhAOY6GUPukZoHPnQFtdtBgVYAgiCDqD7qjcLwdu1bC2kCLJMDzJk0YhrgUHfqAuvu8Wg+5prCG5MDwqPzIeusHNv60BY0UUUAm48UnvdCY2qn7V9o7GBtpcxDMqM2UFVLGcpOw8gfhVK3tM4eCyl7kgkH+6fkYOsVG0jpDFOf8Yt/Y2T3IMRXQ+3nWT4j27wdi73d1nD92tyBbY+EqG3A312rvDfaBgsRcW1aZy5zEA22A8KMx1I6A0sLDkatRZqVuzyrpuQD5GKxFn2o8Nyhu8uQSQP7p+QBPL+IVMudvsF3DYnM/crcVGPdtOYqSPDExoNatj0clbaujVC5vpXXuRyrGf7TuHKSpe5I/wDqf5xTmN9oOBssi3HcM9lbqgW3PgKlgdBvAOnlSw8ORK3FmwD7edJF3yrK8M9oWBxN1LVl3LsTlBtuo0Uk6kdAagWPapw3KG7y5Bkf7m5uApPL+IUDxTTppm6NzfTYx9/GgXPKsi/tCwPcPic790lxUY9285mBI8MSdhTH+1LhoJBuXJH/ANT/AMqD0p3rTs2rXYrofbTesdj/AGh4GwyLddwz2VurFtzKMpYGQNDAOnlTvCfaHgcVet2bLubjmFBtuo2JOpHQGhFjm/ZGqF3yrpeJ02/p/OsHZ9q/DMoPeXNyP9zc3ABPLzFTW9omBNi5iM791bdEc928gtmjwxJ2FBpKrro14ueVDXPfWIHtV4YDHeXP/wCT84PTzp3iHtFwFhrYuu4Nyyt5ItuZQhiDoNDCnTfShHCSVtGzD7ab0kXfL9ayXCvaPgMTdt2bLuXdoUG26jz1I00moCe1fhgGty5oSp/ubm4ieXnQOEl7o3pffy+/rQLk8qx/+0bAtZu4gO/dWmRXPdvILlgukSdRUVPazwsad7c2B/3NzmARy6Gg0ldV2bpru2m9dD7ab1jOIe0bAWDaF13He2FvJFtzKEMQdBofCdN9KXwv2k4DE3bdq07l3YKoNt1E+pGmlAoSfg2dFFFDJnu3PZscQwrWZCuCHtsdgwka+RBYe+vLuCezPF3L+W+AltSO8eScwnUIY8RMb8pnyr3Gmbd0FmHpH9OtZcU/c9WDl5MCeh557TOwdzFOuIw0Z1TI6EkZlExlPWCRHMR01b9mfYW7h7n7TiAFbKRbt8xm0LN00kR5mvTHaBSMM8qPTWmvdiPLyRxvGvPX90eIcd9mGKtX8uHUXLLuckGCgJGjjlGgzcwvurc4X2eqOFvgncd5cPeFwCQLggrA3KjKB5idpraYi4BHr9z0p4GrXdiXMyOCh4uzwjhfsxxrX+7ugIixmuSSsfwaeIxy5c61ntJ9nr4kWruEgPZt90UJjMig5cp/MJYRzB3019FS6M5E8hHn6HnTrmBShPmZJap1S8Hlvsx7BXbF0YrEgKVBFu3+9JlSzdNCQB5zpWc7R+yzE2sQf2ZRcsO/ggwbeY7OOQG2boOVe44V5UVzEXAI9R9npSg+Xkc93X+jD4P2cqOF3MG7jvbp7wuASquIyxzKjKAesttNYHhXssxrX+7uhURYzXASVj+DTxGOWkc698plLozkeQj+nWlEjy8ik5+Wece0z2dvihau4SA9m13RQmM6KDlyn8wlhB3DeWsb2Xez+9YvLisSApUEW7f70kFSzdBBMDznSvVXMCm8K8qPv9KtGY8icYuK8nhvaz2WYm3iWbDKLlm7clQDDWyx2YRGUT+LpvW24b7NlHC72DuOO9vEOzgSqOsFANiVBXXrLbTW8xFwCPUfZ6CnQaB8iemp8+8K9lGObEd1dCoixmugkrGn4NPEY5aRzitr7TPZw2KSxcwkC5Yt91kYxntj8IDfmEtvvmNejrdGcjy0/oedPMY3oSWeUqXweR+yz2eXrF5cViQEyZu7t/vZjK5m6AAmBzkHSNaLtn7KcUmJe5hQLlm7czBQYa2WJJBERlEmG6b+fumFuSv3PwrmJuRHqPv0oV55OWzMDwj2aKvC7+DuuO9xEMzjUIywbcbFgpEnaZavO+GeyTHnEd1cCIgjNdBJSNB4dAWMbDTzivogGmRdGePL7g86EWeak5eTzn2k+zU4q1h2whC3MNb7oKxjPbA0GaNGGvkcxqs9lvs5vWb6YrEgJ3c93b1zFtVzMCNABJHXQ+vr7GKawtyV8/gd+lCRzSiml5HqKKKHIbvWgwhhNRkwGviIYdIOnpr85qTeP3+tJEwdaARewakaDKdADG0UnD4ELq0M07xFOO2u/wB/ZpY0I9KAjXMAP3SFHMRv6606uDQCMo1386LZJ5mlO3Lz/rQEVeG7S8qOWUU/cwSEaDKRoCNxSxMGuO2uh+/uKAbsYFQZbxN1jb0FIucP18ByAjYAH31KGkUi2SedAITAqFiASdyRuRzIqL/ZzzBZco8p90dPfU5zv6/1oEwdaARcwSkaAAxAMbelJw+BAMtDGdDEEfrTjtr7vn/6pY5UBGu4AT4TkHMAb/rSlwShCMoJjXTcjaRNLQk86U539R9P60BWNhLsjwgrJ0092k/Wp1/BKQIEEbRpp0mDTqA9a4znT0+f/qgI+GwJDS8MeXr6R9aXewAP4CE6wJn9afHL1pCknnQCGwS5SAqyd5Bg/rNRjgbk/uR+XxR/OpzmJ93386EB60Az+xaLooIEaKYHpr1pNnAQQWIaOZXX3GYHwp5nJj0+dLHKgHaKKKAx3tP49iMDhUvYdUJ70K2dSwAKtrAYayAPfWAf2q47M2VcOVk5f7t5InT/ABN4r2bifD7eItPauqHtuIYH+Y1BB1BGxFZHgfs1wmHvm7LXMpBtq50U7yfzEaRPTnWZJ+D3cTJx4d5Y3/XyZntV2+x2DxVyzlsgC3bZMyOSSyoWkhxInvB/pqZ2I7bY3HYjuri2cotO/gRgZAhdS50lhWu7XdjsPjwDcBW4ghbi6EDeDyZfI+6Kd7J9lrGBtxaBLsBnuHdo6dF3gD9avZI5MCxO4/V/3Z5TZ9q3EMolcOHkhh3b6Rlj/E3nMPdVxf7d8Q/s5sYEs5hiRb/A+TL3ZMxnmc5VZmtLx72a4S/e74FrRdpuBTo5J1IB/Cx11HMzFaRez+HGG/ZO7XuMuXJrrzmd8065t51oWWXj+mko93/g8if2rY6WyjDlZOX+7eY5f4m8Vcdr+3WNwWJ7kLaCmwjgsjE5isHUONMysIrQcF9mmEsYg3Ja4FINtGOinUyfzRpE9OdXPazslh8eg70EOgOS4phlnl5rtoaonk47cVGP3ZiOxnbrHY3FJZdbOUq7HIjAiEMalzpmKj31QWfatxCACuHDhiGHdvpGWP8AE3nMPdXqfZDsjYwKk25a4whrjbkdAP3V8h75qq4/7NcJiL3fAtaLtNwIdHk6kA/hY66jmZigeTjvJ/H6TOt26x54bcxgWznTELb/AAPkylNTGeZzOomap29q+Ok5Rh8usf3bzG4n+83r1+zwHDrhv2UW17jKVKGSCDqZO5JOs7zrWX4T7McHZxBuS9xVIKW2MhTv4j+9rsD75qiGXj7tyj14RR9tO2+OwV6wgW0FuYZXYujE95DBgIcQA2TTzqP2T9oWPxeLs2GWxlcnNltuCAFLTJcxt0r0TtT2Xw+PthLymVko6mGQneD0MCQdDA6VB7HdisPgJdJe6wINxuQnZRsBoJ6x7qHOGTEoO12eWp7WeIgQyYcOGYMO6fSIH/ybzmHurQWu3ePfhmIxuSzntXkQeB8mUwGJXPJINxdZrRdo/ZnhMTf74FrTO03Ah0eTqYP4WPUesGtPhOA4e3hv2Vba9xlKlDqGB/FmJ1JM6mhHPFpSXZ4v/tex86Lhogf4b9BP+J1mrvtj2+x+CbB+CyBewiu2ZHMXYbMBDiFBNvTU671f8P8AZTgrWI7zxuggraYyoP8AEd2E8j75rS9quy2H4haFu+pOUyjKYdDESp+YOhp0ScsXSS+55n2Q9pePxeMw9h1sZbjw2W24aACxglzyU8qpb3tc4lbZrZTDB7dxkYG3c/dOX/5N5DT7q9T7FdhMNw+XSbl0yO8bkJ2UbDlJ3PppULtZ7McJjL3fy1m4zDvCkQ/InKRo/wDEPeDTokpY3LpdGWw3tC4hc4bi8bkslrFy0qxbfJDGHkZ5JGdDuIms8vtm4jyXDRA/wn6Cf8TrNe4cP7O4azhv2VLS9wVKsh1z5vxZidyax/D/AGQ4C3ie88b2xqtlmlQdPxHdl8j75oRSx7NtdGb7Ye0biGCbCDu7IF/CJdbPbfS4Q2ZRDiADk03Gak9h/adxDG42xh3SxkdjmyW3DAKpYkEuQPw9K9L7X9kMNxG0Ld9TKSbbqYdCRBg9DAkGQYHQVA7DdgsNw6XtzcusCDcbfLP4VA0UaCesegEMpwp2a+iiihzG713KJgn0EmoiYzxHQmeQBkRoZ99TXtg6ETTf7Kn5V+AoBrEYqBEESNCQY1HzowuKBgQTGkgaaedPvh1O6g+6uW7CqZVQPQRQEW/ixI0IgzDAyRrtTwxek5X/AOH70ouYG2xkrr6n+dOJh1C5QPD038+dAQ1xwBJOoaIABkR86kXcTA/Cw03IMD1pX7Jb/IvwFOd0IiBHTlQEbC4nQCGPLMAcvxpF/FbaFYP7wOvkKmW7YXYAc9KYbh9sySsk7yzfzoBQxWk5H9MutR0xozE75o0AMiPnUuxYVBCzHqT8zULEYixackmHPKTJ9ATFASnxMR4W1HQ6etNYTE6AQT/EActQF4jZu5jdAXKSPxcpgEldp6VY2cHb0ZR5jVvkTQDd7GAnmIMkEGT8Ket4sEEhW+G/p1px8OhMlQT5iumwuXLHh6DT5UBEGL8R0J0/CAcw9fjT9zFQAcrbTtt69KR/Z1v8p/4m9OtSUQAQNhQEPCYrQCC3moMa6+6jE4ryKwZ8QOschUu3bCiFAA8q5csK26g+ooBtcVoTkfT+E/pTAxgzTBM6ZQDmBG9TUQAQBA8qQMOszlE9Y1oBu5i4E5W2mSDA9elN4TE6BYJ8wDl/pUm5ZVtwD6ikphUGygR0AoB6io1q6TOv7zD4MR9KKAk0UUUAUUUUAUUUUAUUUUAUzi8UlpczmF6wTv6U9SblsMIYAjzE0Az+22/zj4+p+h+FZ/jOFNy7nV7GUrEvmLRA6EeHxLz/AHq0vcr0HwH3zPxqIOH/AMZ/4bf/AG+VVOgZy9w1icubDtl8LBw0jRYXaCPGunmK0eHxSJaXMywqrJEkflkDeJpX7DrIcg/5U+P4d+fvpyxhAog+LbdV2HLQbTr6mjdgUuKQwMwk6AbGekHnodPKnqQLSzMCesCaXUAUUUUAUUUUAUUUUAUUUUBFsnQ/5m/6jRT62gNupPxMn50UAuiiigCiiigCiiigCiiigCiiigCiiigCiiigCiiigCiiigCiiigCiiigCiiigCiiigP/2Q=="/>
          <p:cNvSpPr>
            <a:spLocks noChangeAspect="1" noChangeArrowheads="1"/>
          </p:cNvSpPr>
          <p:nvPr/>
        </p:nvSpPr>
        <p:spPr bwMode="auto">
          <a:xfrm>
            <a:off x="155575" y="-1798638"/>
            <a:ext cx="2819400" cy="3752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2294" name="AutoShape 6" descr="data:image/jpeg;base64,/9j/4AAQSkZJRgABAQAAAQABAAD/2wCEAAkGBxMSEhUUExQWFRUXGB0aGBgYFxcaGBgfHBocGBocGhgaHSggHBolHhcYITEhJSkrLi4uGB8zODMsNygtLisBCgoKDg0OGxAQGi0kICUsLSwwLCwwLCwtNiwtLCwsLCwsLCw3LCwsLCwsLCwsLCwsLCwsLCwsLCwsLC8sLCwsLP/AABEIAQMAwwMBIgACEQEDEQH/xAAcAAABBQEBAQAAAAAAAAAAAAAAAgMEBQYBBwj/xABDEAACAQIEAwUGAwUFCAMBAAABAhEAAwQSITEFQVEGEyJhcQeBkbHB8DJSoRRCYtHhFSNDcoIXM5KistLi8VNjwpP/xAAYAQEBAQEBAAAAAAAAAAAAAAAAAQIDBP/EACoRAAICAgIBAwMEAwEAAAAAAAABAhEDEgQhQRMxUSJxkQUUMmGhwfBC/9oADAMBAAIRAxEAPwD3GiuExXM460AqiklgOddDCgO0UnOOtdLCgOFx1HxpJvL+YfEUrMPKgkeVARLvEkU3A0gW0W4zbjKxcaRrpkM6dKR/bFoyFJZgVGUDWX/DvG419ATS8Rw21cYswkkAHxMAQM0aAxpnb40n+zbMERMmdWYkENnBBmVObXSNaA4eL2x+LMpzZIKk+LfLKyJgz6ehhd3itpQxJICsFOh0LNlHLrpNcPDbOvhGpk6neMubf8caZt/OuNw2ydSDyP433WCD+LcEb71Qcu8ZsqoZiwEsPwtumbNy5ZG+FKHFrR2Jbxm3opPiCsxGg3AVvsiuPwuzEFREzBZo2I2n+JvUmd6UOHWtNDIMg53mQpTfNOzEe+oBDcYt92bi5nUKzeEbhYzETE7+/lQeMWgSGJGsSR4dSVBkSAJVhJjbpFPYfC2knIAJ0gHQcoC7DblSE4dZUCFACqEAk5QoBAUrMEQx360A+mJUgGQJAInQ667HWli4vUfEUmwiIoVYCqAAOgAgfpSyQOlAdBrtJBFGcdaAVRXMwrmcdaAVRXCwHOgMKA7RRRQDV87ev0riroa7iF09Kq+I2i8KvM1iU9fBUiwzSfh8p+tOMYg+vyn6U0Vy/flH0qDh8OWvFuQBHxqOdOqIWFoUXDy8/pP0qPfMKetM8OwzLbk7kk+6ufru6otFgq6GkZpM+Q+U/Wq3idpnAVZknlU9kyx6D5R9Ki5F269hQ+xiD97f0pFobVW4bDs18trlAj41Iv6KRzFT9z9O2oolXDuPMfL+lLRdDVbw3CstuTuWze7amOK22cBVmSeVJclxSevuKLXNPwHyn604dI9foajNbywPID4CKg4bDs1/NrlUGq+Q1NQ1FFna5V24dx1I+X/jUPEEhSOYpjhGEZbRLTJbNrvERWVyW5a6+BRaoulIzT8B/OqviiM4CrMk8qlXbRTL0ygfARSPK2t6+xaJx0j1pFrWqHB4N3xQfXKgM7wSamYgEKRzFRcv6N9S690WVw7jqR9/8tLtrVFwPAully0yz5gDvG1M8atPcUKky0DSkuVrFPX3GvdF9M/AU6dI9f6VCNkoFHRQPeBFVeGwjvi1fXKg13iTtWpcmpqGvuFG1ZpqKKK9RgKh4bB20uOyoAzRmPXf4e6n8SWjwmP9Jb9Aag23fMYlSeZRyG5bcv0oCdibKupVhII1FJwNhURVQBVA0H3v60xfuPtuNjCMPUzO3pScK7yBqBtBRifLxTHzoBzHYO25QugYqwyzy5+/bY1MiqnEYgyAx1kRCMsctidf1qV3lzLMjfT+7f8AUTPvoAw+DtrcdlUBjEnX/wBD3b1Iv2ldSrCQRqKr0uPJMMpO5KMQY8gdKexdx1AJIjQEBTPz0FKA9gbCIgVFCryA+NN47B27hQugYhhE8ufvGmx0pnAXmY5QYUcipn3GaMSbk6gsRqMqsAD8YNKBZVDsYK2t13VAHIEn70Hu3pVvvCs5lnl4GHrILb1HUvmJEgnclGIPTSdN6AnX7QZSrCQRqKbwFhEQKi5V6eutNYh3G5G2sI2vXUExTWBusYg+HoUaR/qmPjQD+OwltypdQ0MI339248jpUuq3EtcmCC3MFUaAfjT1k3CkkgE7ShkdZGbegCzg7a3WcIA5Ak/e23LepF+0rKVYAgiCDsaqreMJbQ6nQnKxB6eGZFTcQ1wAag9QqNJ/XQfc1KAvh2GS2gW2oVdTA8zNN8RwNq5l7xA0MInlr8vLam8Izzl1VR+ZD+jT867ixcET4tdMqnTzInWlAngVDtYG0t5rgQByNW5/elOBbkHxLPLwH9fFrUUM+aRIO2Yo5B/08t6tAsLtoMCrAEHQg0xw7DJbQLbUKskx6nqdTXL7XABqDprCMZPuJimsKXkD8I6MjH/mmKUCwooooBLvFJFzSYpGJeI++VRMXxS1aX+8bKDpsx+QrEskI/yaRaZOe5Brof8AWo3fAnXoPlP1pk8WtG4LYaX1MQ2wBnWIqPLBOrQpk0XZ5V03NPfFRRikUSTp6GmsNxK3dBa2ZUNBMEaweRE8hUWfG3SkvyKZP7zSYoe5FQsTxS1aWbjQPRj8hS1xAMeag/oTV9WD8oUyWH203pPe+VQTxe13i2s3jY6DK3v1iNqdTFKBJP6GnrY6vZDVko3N/KgXPKq/D8VtXcxttIUgNoRB1PMeQpeI4patLmdoH+Vj8hT1sdXshq/gmtdrofbzqDbxakKZ0KgjQ7QSKT/bFk3FtBvGToMre/WI2rP7jFdbK/uXV/BOF3ypRub+X39agpjkCgk8uhpvDcWtXsxttIVgCYI1gnmPIUXIxN0pL8jV/BYi55UNdiKg4jitq0JdoH+Vj8hQManh13QEaHbWqs+J/wDpfkaS+CeH286T3vlVceOWO8W0G8bEQMre/WI604vELYEk+uhqfuMVXsvyNJfBPNzfyri3J5VWWeM2buco0hSobwsIMnqNfdSr3GrFoS7QP8rH5Cj5GJe8l+RpL4LE3dvSa6H286rbfErZAM6FQV0Oo1g7UleO2DcS0HOdjoMre/WI2q+viutlf3Gkvgt6KKK6mRnFWcw8xqKzt/CftNzu4YBCC8owHkAxENsdia1FM2rgLMOkV5s3FhlacjUZNEbHWsoLgGANQBJ06Dc+gqu4NgA9z9oIIBBChlKnoSVaCPeKvnaBSMO8qDR8WDyKYUmlRR8VU24TK5zmFyqzCTpqVBy77mBUvhvCRas5P3icxPnVhfuRl8zT1YhwcUJOS89Fc21RmMVhf2i53UOMsFyVYCPJoysfQmrjGYeACoPhEQN4HSpKXAXI6AU6xrUeJjimvkObZnOD4EXboxBDBRIUMrKZ2JysAQN+VPcWHdD8LkMYXKrNqdgQoJHqdPOrjCvKg/e9GIuRHqPnU/ZY9NOx6juys4TwburTKfxOcx9eQqvx2FN9+4hhEFiVbLHk/wCEnyBrU0ytwZyPKkuFjlFR+AsjTshY3B5VBQE5ViBvA6DnVXwPh3eXf2ghgBIQMpVuhOVgCBvuK0zGmsK8qDWJfp+J5ll7tePBVkko0UHGLJtiArsGMLlVm1OwOWY9Tp51K4PwXurJU/jY5ifPkKtcRciPMinqQ/T8Mcjmr7Vf0HllVGUxeEN+53OVly6sSpCx5P8AhY+QNWvEcAcqlBORYgbkDaKsFuDOR5U6TVhwMUYyXfZXmk6/oyfAOGd7eGIYMFWQoZWUk7TlYAgb+tP8bsG1JCsysdMqljJ5EKCR67VoMM8rNGJuQPeKw/03E8Xp9/fyX1pbWU3B+Bd3ZdW/HcMnyjYVUY3hz3rncZWBiSxU5AP8/wCEnUaTNbUU13gzx5fWmT9NwzUU76CzSTbKniHC8qKbYJyJlgbkDp1O+lVvZzhJe6MSwZQJCBlKsTsSVYAgb71rSaawtzMoP3vXT9ji9RZPPx4Is0lHUeooor2HIZxVnMsfUj4war0wNyVzEEDfxPPuirK8dPv1pIJg60A3dwkwRyEal/50ixgoMsZPUFx+maKfdjOlKnagIRwDSYaAf8x+Zp6xggFKtr6Fh9actsTzodj15/SaAY/YNdSSvISwI980YzCEhcm46s386kSYJmuMxk6/f2aAiYfBPnzMQR5M00q/hGnwQOpLvJ93LnUwtHwP6Ui2TzNAMphYU+HU8u8ePjypg4N52XL0zv8APeprOY85+/pXZMEzQDLYOVG6sNjmYx8TrXLGBg5mYsZ01IA/WnnYzofv7NLzR8DQEW5gjJymJ83JP60pcGApESTyzOB8ZMU7bJ5musx68/6/yoCCuCedYK8hnYH0mKk3MJIEaED8zGP13nmadkwTNcdjOh+/uKAYsYEhpYz6Fh6aTFD4I6wYJO8v/wB1SpiPQ0i2T1oBu1ggJB2PRn6/5vlSGwGu/g/LLfPNUhmP6/1oBMEzQDV3BjSNI6lz/wDqkWsCQQSZP+of/qP0p+4xnQ/f3FLG4oByiiigI2OYgAj70rP43tBdQkBUOsc/51p7iAiDVTh+DjvWd4YAgqPj+LryrlkjNv6Wd8UsaT3VicZjHtgmAdAdZ3yj+tVvDOP3b14WiqBYYyJn8Jjc9TWg4lg+8QgGGjQ8vf5VH4JwhbCzoXYeJv5dBWXHJvafRVPF6bTXZVcT47csxCofXN9DRwzjN67aN1lUHOVAAMGAD133qdxjgYussNCz4h/29DvvVha4ei2xbUQo2/nPWqozt2+jbyYdFUe/JjMf2xvoxVUtnWNmn/qq14vxq7YLQqGOs+R5Hzp/AdmUW811znIMoOnm3U7VM47wcX0MHK0aHl7xWVHJq++zo8vG3jUevJneBdqL+JuvbZECrbZpUNM7AGWOmtN8a7YX7GyWzvuG+jVpuz/A7eGTw6uwGdup8ui76VXcZ7JpfuISxCScy89tlPL31dcmq77Cy8b1XcfpInB+0N+9hVxDIgZnYAANlgBQNzPJqpeI9vsSjlFtWjJyjR5PL81egrw62LQtKuVAIAHL086ouG9kLaXzeuHOVaUHIdCw5tt5VqUZ2qZMWXjpS2j9hrjvHr2HZ4VDABEhui9D61Vdm+2WIxd9rTW7YVbbtKhpkCANWIiSK1fH+CLiEOuVogHl7x0pvsz2dtYRPCJdgM7nn5DovlVqW3v0T1MHo1r9RmOMdtb9iIt2jPUN9Gp/h/ajEXMIMSbdsMbjLADZYCiD+KZkN8KseNdj7d+4hzFUk5l5/wCkxp76vBwm0LIsBYtgQAOXnPWdZqaz77NTy8ao6x78nm3EPaTikYotqydYGj69P3q0HaHtNfwzuAiGFUjNm3KrOx9fhUjhfYazbxBvOTcysDbB2HmwA1O3lVr2k7PpikMkq4EBh8mHMVKya+/Z1lm4fqxqH0+TH9lu3OKxmINlrVoKLbvKh50EDdiIkilcT7d4iyNLdonXcP8A91ansp2Xs4JPB4rjgZ3PPyHRZ5VB452KtX7itmKqT41Ef8umnPepOOR1qyLNxPWb0+nwV/C+1WJu4P8AaWt2w3fFAAGykBBr+KZmR7qp+Je0jE22KrasnWBIfXps1ejW+D2VsCwqxbAgAcucz1nWaz3Dew1lMQbtwm5lINtTsDrq0DU7RyrMoZdlT6M48vFqW0Psd4zx69hyfAh8KnxBt8qyND1moPZbtjiMViltNbthIZiVDToNN2I3IrT8e4KuIQiSrRofoeopnsz2btYRZXxXGAzP15wvRZooZfU9+jl6mD0a1+ovKKKK9J4xu9dCiSCfQE/KoiY0BiYJBiIViR6iKnMetMJYtgyFEjnQHL2KAEQ2o3KtAnqY/Sk4bFDRYaRpOVsunnGlPXlUiGg+Ros2lWcoAmgI17FgxAIgzqrAnloIp0Y0ETlf/gb+W3nQ2HtkyQCadtoqjSAKAiW8WATIJnbKrEjlqIpy/iRBENJG5VgNR1inEtICWAAJ3NKvIraNB560A1YxYOkNIH5Wj4xTdzFagw0DkVYEyI0EVJs21XRQBz0rjojEEgEjbyoBP7WInK/T8DT8tvOmbeMAJkEzqMqsTtz0qY0EaxB0+lMpYtgyAJHOgE38UIIhttyrRrtrFcw+KBgQ0xvlaNPOKevIraMAfWizbVdFAHkKAjXcWJBgiORVgTIjQRTwxYicr7xGRp+EbedFyxbY6gE04QIiYG2/1oCKmLgmQxnorEjlqIpy/ihtDSRzVo29KRbwVtTIJB/zGn71pGjMAY2mgGsNiwYWGkDfK0bdYpF3FyVMMIOxVgT6CKkWbCKTlAE9Pvzrj2kYyQCaA4MWInK/SMjT8I286ZTFQxJDGeisSIHMRUsQB5U0tm2DIAnrQCb+KAEQ2o3KtAnqYrmGxQMLDTtOVsunnGlPXran8QFJs2EX8IA9NvhQD9FFFANX+Xr9K4F0NYv2xcKvX8BNgvntXBcIQkMVhlbbUxmzR/DXlHZ23icRcCo1wl22zsdzPXYfoKzKVHpw8d5e7o+iZk/D5T9aW5iD6/KfpXh/tY4ZiMPjFuq1zubtpEkMwUMgCkaGAfAp85NWXsx4ZevXGd2fILbKSWYiXUqBrz8RPuHWjlToR41wc76R65bWuOeXn9Jr5ie1i8PdNi690XLbEGXfXbXfVdJB6Gt5xjs1izwPMpu96t/v4BbObeTuz5888dBTbuiS47Udmz2MJoaTMmfvafrXzRwFcTiboS29xmuNoA7kameuijryArSe1nhuIw2NFxXudzdtIoIZgoZAqkaGA3gB8wT50UrK+O1SvtnuzmIPr/P6Um0leO+ynht+/eZ3ZzbW2yklmIzOCoGu5hifKB1rz+9axeHuth7z3RctsQZd9doO+qmJB6Gm3VlfGanpZ9ROeXn9J+lKVNDXj2M7NYtuBOQbvfd8L4ALZygXIR12LNHpWA4O2JxFwJbe6zXG0UO51JnTXQfIU26sQ420nFP28n05MmfIfKfrTh0j75f0rwr2t8LxGFxFm4r3O5ewlosGYKHRcpmNASApHWD0p/2RYG/exa3Ga4bVpWzEsxWWUqF1MZvFPoKtmY8duDnfSPa7S7V2506kfL/xr5b4nh8VhL74a7cuhrbtBLuMwMAMNdVIWR6mt3b7NYy5wO84N3vTdW8gDPnZEXKY565nIHMAdaWPQem1ntapoab/ABfp8p+tfMfCGxOIuBLb3GZzAUOxknXTXb5Ca1fta4XicLfs3Fd+5bDpaLBmCh0XKZjYkBSOuvSlllx2q79z3VtI++X9KRaXavFPZLgL9/FC4zXDatq2YlmIllKgan8Xin0FYrH4fFYW8+HuvdD23bd38QMAEa6qQsg+dLK+M1PS+z6huHcdSPl/SlIteP2OzeLucDvkG53z3BeQS2cokAxz1Gcgc9OtYPhNzE3nCq11naFCh3JJ0Ggny92tLN4uG8k3FP28n0xMx6CnCIj1/p9a8R9rnCMThv2S8r3O7XDrYuFWYAOoYSY/NnME/lqs9lOGxOIx1o57jW7Rz3CWYqIHhBkxJMQPU8qWc48baLlfSPoaiiiqeYKhYTAWkuXGRFVmjMQNTufrUm8GjwkA+Yn6jWoVvPmMeEmJJRiD7p0/SgJeLw6ujK6hlI1B50nA4dEtqqKFUAQBsKaxbOBJIIjUBTJ065tBSMHcciQfCORQz6A5tf1oBeNwFq49tnRWZT4SRqDv9KmVVXr7SJJJ3BCMAOUwTr+tSUuXCp8Qnr3bDT0zamgOYTAWrdy4yIqs0ZiBqdz9akYvDpcRldQykag86r7d9yxyyDzJRiDBjaZFSMY7qBJBU6EBTOvnm29KAewOHS3bVUUKoAgDYU1jsBauNbZ0VmU+EkbHf6UjAXHbYgKNIKmfKDm+lR7+JYGGkkaghGA+E/OgLiKhYbAWku3HS2qu0ZmA1O9GHe4yTmE8pRh+mbX1qOj3JBAIJiSUJHlIzbelAWGJsK6srgMpEEHY03w/DJbtqttQigaAbCuX1uRuDpqApBPWDmpGFFyN4UfulTmjyObT30AcR4faulDctq5VgVkbGZ+m1TIqovYppgyY1BCFYPoWqRaxDlCcw0j/AA206iM2p9KAXhsBaS67qiq7RmYDU71IxNhXRlcBlIgg7EVVpi2mRIJ3JQkdBpm+VSsXcdQCSCDoQFM/9WgoB7h+GS3bVbahVA0A2FN8QwFq4UNy2rlWBUkbHf6U1gLrkwNFHIrrHkc30prE4kgwTmjUFUMA+mbX9aAt4qDZwFpbz3FRRcYDMwGp+4rtq47ISrKx5eAj1mW3+FQ1xTFhAOY6GUPukZoHPnQFtdtBgVYAgiCDqD7qjcLwdu1bC2kCLJMDzJk0YhrgUHfqAuvu8Wg+5prCG5MDwqPzIeusHNv60BY0UUUAm48UnvdCY2qn7V9o7GBtpcxDMqM2UFVLGcpOw8gfhVK3tM4eCyl7kgkH+6fkYOsVG0jpDFOf8Yt/Y2T3IMRXQ+3nWT4j27wdi73d1nD92tyBbY+EqG3A312rvDfaBgsRcW1aZy5zEA22A8KMx1I6A0sLDkatRZqVuzyrpuQD5GKxFn2o8Nyhu8uQSQP7p+QBPL+IVMudvsF3DYnM/crcVGPdtOYqSPDExoNatj0clbaujVC5vpXXuRyrGf7TuHKSpe5I/wDqf5xTmN9oOBssi3HcM9lbqgW3PgKlgdBvAOnlSw8ORK3FmwD7edJF3yrK8M9oWBxN1LVl3LsTlBtuo0Uk6kdAagWPapw3KG7y5Bkf7m5uApPL+IUDxTTppm6NzfTYx9/GgXPKsi/tCwPcPic790lxUY9285mBI8MSdhTH+1LhoJBuXJH/ANT/AMqD0p3rTs2rXYrofbTesdj/AGh4GwyLddwz2VurFtzKMpYGQNDAOnlTvCfaHgcVet2bLubjmFBtuo2JOpHQGhFjm/ZGqF3yrpeJ02/p/OsHZ9q/DMoPeXNyP9zc3ABPLzFTW9omBNi5iM791bdEc928gtmjwxJ2FBpKrro14ueVDXPfWIHtV4YDHeXP/wCT84PTzp3iHtFwFhrYuu4Nyyt5ItuZQhiDoNDCnTfShHCSVtGzD7ab0kXfL9ayXCvaPgMTdt2bLuXdoUG26jz1I00moCe1fhgGty5oSp/ubm4ieXnQOEl7o3pffy+/rQLk8qx/+0bAtZu4gO/dWmRXPdvILlgukSdRUVPazwsad7c2B/3NzmARy6Gg0ldV2bpru2m9dD7ab1jOIe0bAWDaF13He2FvJFtzKEMQdBofCdN9KXwv2k4DE3bdq07l3YKoNt1E+pGmlAoSfg2dFFFDJnu3PZscQwrWZCuCHtsdgwka+RBYe+vLuCezPF3L+W+AltSO8eScwnUIY8RMb8pnyr3Gmbd0FmHpH9OtZcU/c9WDl5MCeh557TOwdzFOuIw0Z1TI6EkZlExlPWCRHMR01b9mfYW7h7n7TiAFbKRbt8xm0LN00kR5mvTHaBSMM8qPTWmvdiPLyRxvGvPX90eIcd9mGKtX8uHUXLLuckGCgJGjjlGgzcwvurc4X2eqOFvgncd5cPeFwCQLggrA3KjKB5idpraYi4BHr9z0p4GrXdiXMyOCh4uzwjhfsxxrX+7ugIixmuSSsfwaeIxy5c61ntJ9nr4kWruEgPZt90UJjMig5cp/MJYRzB3019FS6M5E8hHn6HnTrmBShPmZJap1S8Hlvsx7BXbF0YrEgKVBFu3+9JlSzdNCQB5zpWc7R+yzE2sQf2ZRcsO/ggwbeY7OOQG2boOVe44V5UVzEXAI9R9npSg+Xkc93X+jD4P2cqOF3MG7jvbp7wuASquIyxzKjKAesttNYHhXssxrX+7uhURYzXASVj+DTxGOWkc698plLozkeQj+nWlEjy8ik5+Wece0z2dvihau4SA9m13RQmM6KDlyn8wlhB3DeWsb2Xez+9YvLisSApUEW7f70kFSzdBBMDznSvVXMCm8K8qPv9KtGY8icYuK8nhvaz2WYm3iWbDKLlm7clQDDWyx2YRGUT+LpvW24b7NlHC72DuOO9vEOzgSqOsFANiVBXXrLbTW8xFwCPUfZ6CnQaB8iemp8+8K9lGObEd1dCoixmugkrGn4NPEY5aRzitr7TPZw2KSxcwkC5Yt91kYxntj8IDfmEtvvmNejrdGcjy0/oedPMY3oSWeUqXweR+yz2eXrF5cViQEyZu7t/vZjK5m6AAmBzkHSNaLtn7KcUmJe5hQLlm7czBQYa2WJJBERlEmG6b+fumFuSv3PwrmJuRHqPv0oV55OWzMDwj2aKvC7+DuuO9xEMzjUIywbcbFgpEnaZavO+GeyTHnEd1cCIgjNdBJSNB4dAWMbDTzivogGmRdGePL7g86EWeak5eTzn2k+zU4q1h2whC3MNb7oKxjPbA0GaNGGvkcxqs9lvs5vWb6YrEgJ3c93b1zFtVzMCNABJHXQ+vr7GKawtyV8/gd+lCRzSiml5HqKKKHIbvWgwhhNRkwGviIYdIOnpr85qTeP3+tJEwdaARewakaDKdADG0UnD4ELq0M07xFOO2u/wB/ZpY0I9KAjXMAP3SFHMRv6606uDQCMo1386LZJ5mlO3Lz/rQEVeG7S8qOWUU/cwSEaDKRoCNxSxMGuO2uh+/uKAbsYFQZbxN1jb0FIucP18ByAjYAH31KGkUi2SedAITAqFiASdyRuRzIqL/ZzzBZco8p90dPfU5zv6/1oEwdaARcwSkaAAxAMbelJw+BAMtDGdDEEfrTjtr7vn/6pY5UBGu4AT4TkHMAb/rSlwShCMoJjXTcjaRNLQk86U539R9P60BWNhLsjwgrJ0092k/Wp1/BKQIEEbRpp0mDTqA9a4znT0+f/qgI+GwJDS8MeXr6R9aXewAP4CE6wJn9afHL1pCknnQCGwS5SAqyd5Bg/rNRjgbk/uR+XxR/OpzmJ93386EB60Az+xaLooIEaKYHpr1pNnAQQWIaOZXX3GYHwp5nJj0+dLHKgHaKKKAx3tP49iMDhUvYdUJ70K2dSwAKtrAYayAPfWAf2q47M2VcOVk5f7t5InT/ABN4r2bifD7eItPauqHtuIYH+Y1BB1BGxFZHgfs1wmHvm7LXMpBtq50U7yfzEaRPTnWZJ+D3cTJx4d5Y3/XyZntV2+x2DxVyzlsgC3bZMyOSSyoWkhxInvB/pqZ2I7bY3HYjuri2cotO/gRgZAhdS50lhWu7XdjsPjwDcBW4ghbi6EDeDyZfI+6Kd7J9lrGBtxaBLsBnuHdo6dF3gD9avZI5MCxO4/V/3Z5TZ9q3EMolcOHkhh3b6Rlj/E3nMPdVxf7d8Q/s5sYEs5hiRb/A+TL3ZMxnmc5VZmtLx72a4S/e74FrRdpuBTo5J1IB/Cx11HMzFaRez+HGG/ZO7XuMuXJrrzmd8065t51oWWXj+mko93/g8if2rY6WyjDlZOX+7eY5f4m8Vcdr+3WNwWJ7kLaCmwjgsjE5isHUONMysIrQcF9mmEsYg3Ja4FINtGOinUyfzRpE9OdXPazslh8eg70EOgOS4phlnl5rtoaonk47cVGP3ZiOxnbrHY3FJZdbOUq7HIjAiEMalzpmKj31QWfatxCACuHDhiGHdvpGWP8AE3nMPdXqfZDsjYwKk25a4whrjbkdAP3V8h75qq4/7NcJiL3fAtaLtNwIdHk6kA/hY66jmZigeTjvJ/H6TOt26x54bcxgWznTELb/AAPkylNTGeZzOomap29q+Ok5Rh8usf3bzG4n+83r1+zwHDrhv2UW17jKVKGSCDqZO5JOs7zrWX4T7McHZxBuS9xVIKW2MhTv4j+9rsD75qiGXj7tyj14RR9tO2+OwV6wgW0FuYZXYujE95DBgIcQA2TTzqP2T9oWPxeLs2GWxlcnNltuCAFLTJcxt0r0TtT2Xw+PthLymVko6mGQneD0MCQdDA6VB7HdisPgJdJe6wINxuQnZRsBoJ6x7qHOGTEoO12eWp7WeIgQyYcOGYMO6fSIH/ybzmHurQWu3ePfhmIxuSzntXkQeB8mUwGJXPJINxdZrRdo/ZnhMTf74FrTO03Ah0eTqYP4WPUesGtPhOA4e3hv2Vba9xlKlDqGB/FmJ1JM6mhHPFpSXZ4v/tex86Lhogf4b9BP+J1mrvtj2+x+CbB+CyBewiu2ZHMXYbMBDiFBNvTU671f8P8AZTgrWI7zxuggraYyoP8AEd2E8j75rS9quy2H4haFu+pOUyjKYdDESp+YOhp0ScsXSS+55n2Q9pePxeMw9h1sZbjw2W24aACxglzyU8qpb3tc4lbZrZTDB7dxkYG3c/dOX/5N5DT7q9T7FdhMNw+XSbl0yO8bkJ2UbDlJ3PppULtZ7McJjL3fy1m4zDvCkQ/InKRo/wDEPeDTokpY3LpdGWw3tC4hc4bi8bkslrFy0qxbfJDGHkZ5JGdDuIms8vtm4jyXDRA/wn6Cf8TrNe4cP7O4azhv2VLS9wVKsh1z5vxZidyax/D/AGQ4C3ie88b2xqtlmlQdPxHdl8j75oRSx7NtdGb7Ye0biGCbCDu7IF/CJdbPbfS4Q2ZRDiADk03Gak9h/adxDG42xh3SxkdjmyW3DAKpYkEuQPw9K9L7X9kMNxG0Ld9TKSbbqYdCRBg9DAkGQYHQVA7DdgsNw6XtzcusCDcbfLP4VA0UaCesegEMpwp2a+iiihzG713KJgn0EmoiYzxHQmeQBkRoZ99TXtg6ETTf7Kn5V+AoBrEYqBEESNCQY1HzowuKBgQTGkgaaedPvh1O6g+6uW7CqZVQPQRQEW/ixI0IgzDAyRrtTwxek5X/AOH70ouYG2xkrr6n+dOJh1C5QPD038+dAQ1xwBJOoaIABkR86kXcTA/Cw03IMD1pX7Jb/IvwFOd0IiBHTlQEbC4nQCGPLMAcvxpF/FbaFYP7wOvkKmW7YXYAc9KYbh9sySsk7yzfzoBQxWk5H9MutR0xozE75o0AMiPnUuxYVBCzHqT8zULEYixackmHPKTJ9ATFASnxMR4W1HQ6etNYTE6AQT/EActQF4jZu5jdAXKSPxcpgEldp6VY2cHb0ZR5jVvkTQDd7GAnmIMkEGT8Ket4sEEhW+G/p1px8OhMlQT5iumwuXLHh6DT5UBEGL8R0J0/CAcw9fjT9zFQAcrbTtt69KR/Z1v8p/4m9OtSUQAQNhQEPCYrQCC3moMa6+6jE4ryKwZ8QOschUu3bCiFAA8q5csK26g+ooBtcVoTkfT+E/pTAxgzTBM6ZQDmBG9TUQAQBA8qQMOszlE9Y1oBu5i4E5W2mSDA9elN4TE6BYJ8wDl/pUm5ZVtwD6ikphUGygR0AoB6io1q6TOv7zD4MR9KKAk0UUUAUUUUAUUUUAUUUUAUzi8UlpczmF6wTv6U9SblsMIYAjzE0Az+22/zj4+p+h+FZ/jOFNy7nV7GUrEvmLRA6EeHxLz/AHq0vcr0HwH3zPxqIOH/AMZ/4bf/AG+VVOgZy9w1icubDtl8LBw0jRYXaCPGunmK0eHxSJaXMywqrJEkflkDeJpX7DrIcg/5U+P4d+fvpyxhAog+LbdV2HLQbTr6mjdgUuKQwMwk6AbGekHnodPKnqQLSzMCesCaXUAUUUUAUUUUAUUUUAUUUUBFsnQ/5m/6jRT62gNupPxMn50UAuiiigCiiigCiiigCiiigCiiigCiiigCiiigCiiigCiiigCiiigCiiigCiiigCiiigP/2Q=="/>
          <p:cNvSpPr>
            <a:spLocks noChangeAspect="1" noChangeArrowheads="1"/>
          </p:cNvSpPr>
          <p:nvPr/>
        </p:nvSpPr>
        <p:spPr bwMode="auto">
          <a:xfrm>
            <a:off x="155575" y="-1798638"/>
            <a:ext cx="2819400" cy="3752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pic>
        <p:nvPicPr>
          <p:cNvPr id="12296" name="Picture 8" descr="http://www.vinosensis.com/blog/wp-content/uploads/2013/04/colores-del-vi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0"/>
            <a:ext cx="4500562" cy="6858001"/>
          </a:xfrm>
          <a:prstGeom prst="rect">
            <a:avLst/>
          </a:prstGeom>
          <a:noFill/>
        </p:spPr>
      </p:pic>
      <p:sp>
        <p:nvSpPr>
          <p:cNvPr id="12298" name="AutoShape 10" descr="data:image/jpeg;base64,/9j/4AAQSkZJRgABAQAAAQABAAD/2wCEAAkGBhQQEBUQEhAUEA8QFBAVFA8PDw8PDw8QFBAVFBQQFBUXHCYeGBkjGRQUHy8gIycpLCwsFR4xNTAqNSYrLCkBCQoKDgwOFw8PFykdHRwpKSkpKSkpKSkpKSkpKSkpKSkpNSkpKSkpKSkpKSkpKSwpKSkpKSwpKSkpKSksLCkpKf/AABEIAKAA8AMBIgACEQEDEQH/xAAcAAAABwEBAAAAAAAAAAAAAAAAAQIDBAUGBwj/xABIEAABAwIDBAYGBwMJCQAAAAABAAIDBBEFEiEGBzFREyJBYXGRIzKBobHBFBVSYoKisjTR4SUzQkNjcnOTlBckRISSo7PS8P/EABoBAAMBAQEBAAAAAAAAAAAAAAABAgMEBQb/xAAmEQACAgIDAAIBBAMAAAAAAAAAAQIRAxIEITEyQSIFE2GBFSRR/9oADAMBAAIRAxEAPwDtjW2SroikPfZcxfo5dC6gyV1k39YKqYixujuq5tepUUl0VQ6H7oXSLI7pBQq6F1FlqbJj6wTpiosLoAqvFen4qm6KYyVdC6RdJkfYJBQ7dFdQXV4CIYgE6YdFhdC6gitT8cl0UKh+6LMkpiWpypDolXQuq/6xCH1gnTF0WF0LqFHWXUoFIdC7oXTUj7BQ34jZOgosboXVZ9ZofWSKYqLO6F1HhmzJ4JBQZTM3BPFNTIQyC6AFEKYJ4oArckS2mClRNsmwnIypn4CHURCCBKxLIk8d0x9HCkSlIut14QxLaYJ6KIBE1ONKH4A8EzUDRPApmoKyXpRAdCgIAlOeja9bEjjKcKVC2yaY5OsKiQIcKgVDLqe7goMp1UwQyP8ARglMpUrMnIitaJFR04ClsTQKdasplIbqeCrnU4KsKgqGXKoANilCeZSBEHKRGVYhcMdlICZYnmrGXpQCq7GcUZTtY6S+V8jWXAvYkF1/yqxKx28ee0UQzWOaoflvbM1lJLr7C5vuRH0qKt0UU2+OmuckTpADx6eljvbuc6/uTTd8sR/4R3+rplxuRgtw427FEfGOQ8gt1KzXLx3B1Z6Ih3mQGIyFmWwJy/SICfC91YbJbe0+IuLIswkDHPLXBpAa14aes0kcXBefsNHoJG9mU9i124qe1aG9joqlvkY3j4FEvCHjrs72jRJMsmVpceDQSedgLrmMzD4vvKp6chrg5zyZOrmji9WRzeLzb+iqw74Iuymcf+apfkVz/aWxczuhiIv94Zr+OqzssYI4DyCtZPqj1H+mtw3Ujt+G70YpTYw5PGop3fAp/wD2pUrZjE4OBABu10UnLsabriOCMAl0A8rKVNpW6drHfpV7I4pcfV1Z6dVXjmIdD0XVLg6Q3tbqtZE95Pm0DTmp1FJmjY77TGHzaD81Q7WyWcwfZjqnf9trB+srlyzcIuS+iIR2kkYeo3qTsJ/k/K3WxlkqGFw7Dbofmog3zyA60cP+qkHxiVziclmAdyyVdJ/9dcXG/VHlXcT0V+nJq7NjFvab0JeYWZgD1W1Dj7+jV/sTtyzEi4MhfHkY1xJcHMuXEZQbAk6XXKJzeB3ge0rQ7jaj0krL8Yzp4SD969BZnNeHFkwKF9nYllMb2rhpYy+TPYzTNAa0FxLCG3sSNFqlUUtO2QuzsbJ6x67WuFzI7hcdye+rMKsxkm9mlb/UVX+QBf8AMpeFb0qaV2URVDe98TQPPMrHGcFpydaaE9/RMv8ABUDcIga7SCMeEbVyf5KO+jXZX7XVmmdttTh+QiVt2k5jH1LWva4PFaOmmD2Ne3Vr2tcDbiCAQVx/GoQ2ojs0NuRo0AA8QurYG+9NCf7KP3NAXXvsyF4LxOoDAy4NnSxtuBe2t7nkNFhsQ3n08Uj2dDPIWkgmNsRbp35+C2uLO0aObie8ZWkpupo4zGM0bHEtF80bCTp2khP9zUKMCN8UF/2Sp8ov/ZaCh3hQyRl/RSiw9UiLN4esoOJYTBf9ni/yY/3KFJSsETrRsGh4MaPkphyVJ1Q3CjYYBtRFVODWZ2vyOdke0AgNcAbkEjtCvmrmG7F9pyOYlH6SuntVXYgFc93qT2a0W9WmrXZr8+hjt+b3LoRXLd7UlpHjnRAD8VXY/AeScTXArmkcbm4BRHqXOoj1pDw7eV8y3wf+bePulX+5p9sRi/vyg/igf+4LOYTLZrvAq93SPtiMXfMLe2N6v6OeR6PVftBUdHSTvBsWwzEHkejNvfZWCp9sf2Co/wAJ65jnj20cH2oPpnD7LYm+UYCoZVebTm88h5vPu0VHKpifVyVYEPYOfShTKzStj7xbzFlAws2kCnVjr1cPi3yutTw8vqPRWzEuaip3c4YfcwD5Km2vd6R3dT29slQ0fBpVnsYf5Pp/8JvxKq9pdZ3N5xQf+WQ/JcHOlrgkznwK8tGYxh3VWSrStZjQWUrGrx+B8D6OPwGzrC7wPwVruVktVkc2zD3NPyVWB6J3gfgrHc6LVv8AmfoXuY/ieJyF2zuLjp4XVZhjbAn7rfmfmrKT1T4H4FRKEejvzDf0AK8nbRwLwpsVdqVQuPWV9izdVRvb1l823/sf2dLX4lBtCPTRn7w+IXTdl3XpIu4EeRIXNtoW+kZ4j9QXR9l/2Zvc5/6yvo4S7OZ+D2Lalo7pD+UD5pVYLM9nyR1ou9g5h/xYjrhonPxjX0ZPEjqoDv5tyssQYq4jqlcuH5FT8IO7x1qof33jzj/guqtXKdiBapv/AGrfg5dXC7kZvwBXJ99YyGN/ZLBKzhpdk8TwPJx8l1grBb5cDdUYa6SNuaSkd0tu0xZS2UD8Jv8AhVx9HjlrJM4PMorwlwT5monBarro78slk/JBRzloK1m6GPNicA5SPf7GQu194WOlK6nuBwQvmmrSOpE3omHsMj7OfbwaAPxKpeHJKVHblWbT0/SUVQwcTDLawvqGEge5WaBHPULmMk67PMWKVHSOe7m6/mAfmoDhcKy2qwl1DXzUzhZodeM9joXXMZHsFvFpUCyTVH1WHKsuBfwMRPyuuno6nNUMd9nXyBKYlCf2cw11VVxU7bl0rwzTsaT13eAaHFaI8vkJRPSmycOShp2nj0MXvbf5rM7eV3Q1cBJsyVgHtZIb+6QLdRRhrQ0aBoAHcALBYXfBg7paITxgufSPzkAamFwyyW8Oq78K58+JZYOD+zzsU9cmxU4oLrM1kanYPjIqIAb3IFimqti8DBB4W4P6PpcbWvRS1M2VhHNXe5yK9afutmcf+lrfms7iz7ArfbkMKPRzVZHVeREw8w05pCPxED2Fe1hVxPJ5rSZ1F4uCqnAqoPiIvq02938FcLBU9aaTEZYHaMkOdnJzHm4t4G49irM3H8jzF/wv8Sjus/UMsVpKlwIVDXBeByI1k2R0rymZnFjmlZp/Sb8V0jZYf7qw/azHzcVzKrJfO2Ngu95AaBxJNx/H2LrlFTCKNkY4MaG+QXt8a2rZzy6K/HKno3ROPC7h8D8lMqdQqvbalc+je5gu+EiQNHEhvrgc+qToouzONiop2m9yAASt59f2JCMQiVJVvytK0lYAVlcafYFccepdGku0NbER3qWjm+/say/zXU2rn27OjzmSot1RdjT2Fx1f5AN810ELvj4YsBSHNBFiLg3uDqCO0JZRKgRwjbTc7LDUmWjAdRym5YSG/RSdSDf+q5O7OB5rOSbC1Y4QOkH24S2WMjmHtJb716ZssJtBu1w+R75zTBsj5GBxje+JhJy5uq0ga31WsXZrDLoqqzkWD7t6qsmELA1rQfSTB7JI4R25iwkZuTbk+C9DbO4BFQ00dLCLRxC1zbM9x1dI7m4m59vcptJRshYI4mNjjYLNYxoa1o5ADRO2UylZm3bsNBBBQBiN5m74YnCHxEMrYQejeeErNSYHnsBOoPYe665nHu+qA0B1hIPWgzNMzPFg1tyIuCvQVlS7TbK0te1jaqESZHdRwJY9pI1AeNQ09o4Ia26ujfDyJYficKq9jJmkNLeu7RsfCV55NjPWPlZdO3Ybufq8GpnsayUWDeP0eM6lg+8dLnutzV7sdstTUbZDBCGOMjgXkl8mQWs0Odrl7uC0lk616Fl5EsvoETmgix1BuCCLgjklIJGByyr3Ymlq3SQOIoprnIBm+iu4kW49HyIvbha2qhVtLCNGzxP+82eEg/mv7vJdfsspj2yNJI99Q+mjdOZIbyEG5Iy6kcCVjPiwyy2dnTDlZMapM59QbvJcQlFyY6O93zi13tHFkXMnXXgBrquyYdh7KeJkMTAyKNoa1jeDWjs7/HtUjL+72ckFqkorVGM8kpu2GqHarZoVbGuaclRCc0b+APONx+yfdxV8iQ1apkGRqsTZTRgT52vDQXNDS9zefq8RftCztTtPFNpC2V/K8ErQSeAFxr7F0DHMKiqYxHMwPbmZxuCDmGoI4aKFs7gsML5ejjy5X5WkkuLW5QbNJ4exZPjQa8Huyq2P2PdFKaufSUgiOLj0LToST9s8O4LZBCyC1SSVIQCFkm7NfRKh8sd/osgLnMbxgf2gNHFh7uC1qCb79A59iW2dOw5Msz3dgjhdID4FqrmYZLiTssTXRR3GaeVhAjF+AF7Od3A+K0+PbL073SzmO0pdHdzTlvoLmw59q1MUQaA1oDWt0DWiwA5BDxpd0FtkbCcKjpYWQRCzIxYcyeJceZJ19qmtRIwgAFEjKJAIIlVdazNcHtcHacxbT3Kzcq2pOq0xiZYxvuLpaZpzonlD9GBBBBIYFGqjw+6b+4j5qSo1WdFUfRMZw0Zbj7Ti7XmbaKeq+hOqnpz9BBoIIKACKrK5ma7ToC5p043bYfJWb1WVLtVpATLGJ9xdLTNN6qeUMYEEEEhkeqOngQfaDeyjYeLOf992Y37DYCw8lIqzoo1EdVqviT9lkgiRrIoCIo0TigCsr2Zg5p4OIJtxFgB8lYRPuLqvqjqptMdFpLwlD6MIkYWYwFEjKTdABPVRVydZWNTUBo4rK1eJDPxWsESzV0h6qfVdhdUHNGqsLqJLsYaCCJSUBQq99gpjn2WfxrEQNFcV2SyfhrrlWazOCYiCbLSNfdOa7BCkEQKF1mUE/gqaql6ysqupDWrKVWJ9dawREjW0h6oT6rcKqw5vFWN1El2Ug0EV0RepAiVztFGw59ymMarwBa6h4NiIzcVsl0S32alBIZJcJSyooNJdwR3TNTOGgoSGVtXJ1lY0h6qy9ZiQz8e1X+F1Yc1aS8IT7LFGElKCyKESusFWVeI5VauF1DqMPDlcWl6S0zMV+KFwsFQSvN1uDgIUKXZi5utN0RTIGEVxYFewYtdIhwAAKVDhLQhyRSTJkMmYXUerq8qlsjtom5qUO4rJNWX2Z6sxo8Fnq+Yu1K2UmBtJTE+zoK13iZ6syeHTFrrrTwYyQEun2cDVKZgrQUboNWOQV2bVMVeIlqsYaMNCaqMODlKki6ZmK7E3P01VFKTftW5OBNUaTZoE3VbojVlPhNcWBXkGM30S48AACkQ4Q1pSc0NRaA6uIF1V1eN20V66kBFlXzYECboUkNpmSr6hztSmKCUtdda6XZ0EWTcGzQHYnsiNWFTYxYAKygxDME03BApsFEGqXKJaTIdRiOVUtfipcLBaKow4OUM4AE1JA0zEzPN1c4PXFo1VhNszc3UqDAAAnuidWOQYtdWlPLmCgQ4OGqyijsLKJNMpJiyiSkLLMYhBLshZACLIJdkLIHYlBKshZAWIQS7IWQFiLIJdkLICxKJLshZAWJRJdkLICxKJLshZAWJRJdkLICxCCXZCyBCLI0qyFkDsQjSrIWQFiELJdkLICxKASrIWQI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2300" name="AutoShape 12" descr="data:image/jpeg;base64,/9j/4AAQSkZJRgABAQAAAQABAAD/2wCEAAkGBhQQEBUQEhAUEA8QFBAVFA8PDw8PDw8QFBAVFBQQFBUXHCYeGBkjGRQUHy8gIycpLCwsFR4xNTAqNSYrLCkBCQoKDgwOFw8PFykdHRwpKSkpKSkpKSkpKSkpKSkpKSkpNSkpKSkpKSkpKSkpKSwpKSkpKSwpKSkpKSksLCkpKf/AABEIAKAA8AMBIgACEQEDEQH/xAAcAAAABwEBAAAAAAAAAAAAAAAAAQIDBAUGBwj/xABIEAABAwIDBAYGBwMJCQAAAAABAAIDBBEFEiEGBzFREyJBYXGRIzKBobHBFBVSYoKisjTR4SUzQkNjcnOTlBckRISSo7PS8P/EABoBAAMBAQEBAAAAAAAAAAAAAAABAgMEBQb/xAAmEQACAgIDAAIBBAMAAAAAAAAAAQIRAxIEITEyQSIFE2GBFSRR/9oADAMBAAIRAxEAPwDtjW2SroikPfZcxfo5dC6gyV1k39YKqYixujuq5tepUUl0VQ6H7oXSLI7pBQq6F1FlqbJj6wTpiosLoAqvFen4qm6KYyVdC6RdJkfYJBQ7dFdQXV4CIYgE6YdFhdC6gitT8cl0UKh+6LMkpiWpypDolXQuq/6xCH1gnTF0WF0LqFHWXUoFIdC7oXTUj7BQ34jZOgosboXVZ9ZofWSKYqLO6F1HhmzJ4JBQZTM3BPFNTIQyC6AFEKYJ4oArckS2mClRNsmwnIypn4CHURCCBKxLIk8d0x9HCkSlIut14QxLaYJ6KIBE1ONKH4A8EzUDRPApmoKyXpRAdCgIAlOeja9bEjjKcKVC2yaY5OsKiQIcKgVDLqe7goMp1UwQyP8ARglMpUrMnIitaJFR04ClsTQKdasplIbqeCrnU4KsKgqGXKoANilCeZSBEHKRGVYhcMdlICZYnmrGXpQCq7GcUZTtY6S+V8jWXAvYkF1/yqxKx28ee0UQzWOaoflvbM1lJLr7C5vuRH0qKt0UU2+OmuckTpADx6eljvbuc6/uTTd8sR/4R3+rplxuRgtw427FEfGOQ8gt1KzXLx3B1Z6Ih3mQGIyFmWwJy/SICfC91YbJbe0+IuLIswkDHPLXBpAa14aes0kcXBefsNHoJG9mU9i124qe1aG9joqlvkY3j4FEvCHjrs72jRJMsmVpceDQSedgLrmMzD4vvKp6chrg5zyZOrmji9WRzeLzb+iqw74Iuymcf+apfkVz/aWxczuhiIv94Zr+OqzssYI4DyCtZPqj1H+mtw3Ujt+G70YpTYw5PGop3fAp/wD2pUrZjE4OBABu10UnLsabriOCMAl0A8rKVNpW6drHfpV7I4pcfV1Z6dVXjmIdD0XVLg6Q3tbqtZE95Pm0DTmp1FJmjY77TGHzaD81Q7WyWcwfZjqnf9trB+srlyzcIuS+iIR2kkYeo3qTsJ/k/K3WxlkqGFw7Dbofmog3zyA60cP+qkHxiVziclmAdyyVdJ/9dcXG/VHlXcT0V+nJq7NjFvab0JeYWZgD1W1Dj7+jV/sTtyzEi4MhfHkY1xJcHMuXEZQbAk6XXKJzeB3ge0rQ7jaj0krL8Yzp4SD969BZnNeHFkwKF9nYllMb2rhpYy+TPYzTNAa0FxLCG3sSNFqlUUtO2QuzsbJ6x67WuFzI7hcdye+rMKsxkm9mlb/UVX+QBf8AMpeFb0qaV2URVDe98TQPPMrHGcFpydaaE9/RMv8ABUDcIga7SCMeEbVyf5KO+jXZX7XVmmdttTh+QiVt2k5jH1LWva4PFaOmmD2Ne3Vr2tcDbiCAQVx/GoQ2ojs0NuRo0AA8QurYG+9NCf7KP3NAXXvsyF4LxOoDAy4NnSxtuBe2t7nkNFhsQ3n08Uj2dDPIWkgmNsRbp35+C2uLO0aObie8ZWkpupo4zGM0bHEtF80bCTp2khP9zUKMCN8UF/2Sp8ov/ZaCh3hQyRl/RSiw9UiLN4esoOJYTBf9ni/yY/3KFJSsETrRsGh4MaPkphyVJ1Q3CjYYBtRFVODWZ2vyOdke0AgNcAbkEjtCvmrmG7F9pyOYlH6SuntVXYgFc93qT2a0W9WmrXZr8+hjt+b3LoRXLd7UlpHjnRAD8VXY/AeScTXArmkcbm4BRHqXOoj1pDw7eV8y3wf+bePulX+5p9sRi/vyg/igf+4LOYTLZrvAq93SPtiMXfMLe2N6v6OeR6PVftBUdHSTvBsWwzEHkejNvfZWCp9sf2Co/wAJ65jnj20cH2oPpnD7LYm+UYCoZVebTm88h5vPu0VHKpifVyVYEPYOfShTKzStj7xbzFlAws2kCnVjr1cPi3yutTw8vqPRWzEuaip3c4YfcwD5Km2vd6R3dT29slQ0fBpVnsYf5Pp/8JvxKq9pdZ3N5xQf+WQ/JcHOlrgkznwK8tGYxh3VWSrStZjQWUrGrx+B8D6OPwGzrC7wPwVruVktVkc2zD3NPyVWB6J3gfgrHc6LVv8AmfoXuY/ieJyF2zuLjp4XVZhjbAn7rfmfmrKT1T4H4FRKEejvzDf0AK8nbRwLwpsVdqVQuPWV9izdVRvb1l823/sf2dLX4lBtCPTRn7w+IXTdl3XpIu4EeRIXNtoW+kZ4j9QXR9l/2Zvc5/6yvo4S7OZ+D2Lalo7pD+UD5pVYLM9nyR1ou9g5h/xYjrhonPxjX0ZPEjqoDv5tyssQYq4jqlcuH5FT8IO7x1qof33jzj/guqtXKdiBapv/AGrfg5dXC7kZvwBXJ99YyGN/ZLBKzhpdk8TwPJx8l1grBb5cDdUYa6SNuaSkd0tu0xZS2UD8Jv8AhVx9HjlrJM4PMorwlwT5monBarro78slk/JBRzloK1m6GPNicA5SPf7GQu194WOlK6nuBwQvmmrSOpE3omHsMj7OfbwaAPxKpeHJKVHblWbT0/SUVQwcTDLawvqGEge5WaBHPULmMk67PMWKVHSOe7m6/mAfmoDhcKy2qwl1DXzUzhZodeM9joXXMZHsFvFpUCyTVH1WHKsuBfwMRPyuuno6nNUMd9nXyBKYlCf2cw11VVxU7bl0rwzTsaT13eAaHFaI8vkJRPSmycOShp2nj0MXvbf5rM7eV3Q1cBJsyVgHtZIb+6QLdRRhrQ0aBoAHcALBYXfBg7paITxgufSPzkAamFwyyW8Oq78K58+JZYOD+zzsU9cmxU4oLrM1kanYPjIqIAb3IFimqti8DBB4W4P6PpcbWvRS1M2VhHNXe5yK9afutmcf+lrfms7iz7ArfbkMKPRzVZHVeREw8w05pCPxED2Fe1hVxPJ5rSZ1F4uCqnAqoPiIvq02938FcLBU9aaTEZYHaMkOdnJzHm4t4G49irM3H8jzF/wv8Sjus/UMsVpKlwIVDXBeByI1k2R0rymZnFjmlZp/Sb8V0jZYf7qw/azHzcVzKrJfO2Ngu95AaBxJNx/H2LrlFTCKNkY4MaG+QXt8a2rZzy6K/HKno3ROPC7h8D8lMqdQqvbalc+je5gu+EiQNHEhvrgc+qToouzONiop2m9yAASt59f2JCMQiVJVvytK0lYAVlcafYFccepdGku0NbER3qWjm+/say/zXU2rn27OjzmSot1RdjT2Fx1f5AN810ELvj4YsBSHNBFiLg3uDqCO0JZRKgRwjbTc7LDUmWjAdRym5YSG/RSdSDf+q5O7OB5rOSbC1Y4QOkH24S2WMjmHtJb716ZssJtBu1w+R75zTBsj5GBxje+JhJy5uq0ga31WsXZrDLoqqzkWD7t6qsmELA1rQfSTB7JI4R25iwkZuTbk+C9DbO4BFQ00dLCLRxC1zbM9x1dI7m4m59vcptJRshYI4mNjjYLNYxoa1o5ADRO2UylZm3bsNBBBQBiN5m74YnCHxEMrYQejeeErNSYHnsBOoPYe665nHu+qA0B1hIPWgzNMzPFg1tyIuCvQVlS7TbK0te1jaqESZHdRwJY9pI1AeNQ09o4Ia26ujfDyJYficKq9jJmkNLeu7RsfCV55NjPWPlZdO3Ybufq8GpnsayUWDeP0eM6lg+8dLnutzV7sdstTUbZDBCGOMjgXkl8mQWs0Odrl7uC0lk616Fl5EsvoETmgix1BuCCLgjklIJGByyr3Ymlq3SQOIoprnIBm+iu4kW49HyIvbha2qhVtLCNGzxP+82eEg/mv7vJdfsspj2yNJI99Q+mjdOZIbyEG5Iy6kcCVjPiwyy2dnTDlZMapM59QbvJcQlFyY6O93zi13tHFkXMnXXgBrquyYdh7KeJkMTAyKNoa1jeDWjs7/HtUjL+72ckFqkorVGM8kpu2GqHarZoVbGuaclRCc0b+APONx+yfdxV8iQ1apkGRqsTZTRgT52vDQXNDS9zefq8RftCztTtPFNpC2V/K8ErQSeAFxr7F0DHMKiqYxHMwPbmZxuCDmGoI4aKFs7gsML5ejjy5X5WkkuLW5QbNJ4exZPjQa8Huyq2P2PdFKaufSUgiOLj0LToST9s8O4LZBCyC1SSVIQCFkm7NfRKh8sd/osgLnMbxgf2gNHFh7uC1qCb79A59iW2dOw5Msz3dgjhdID4FqrmYZLiTssTXRR3GaeVhAjF+AF7Od3A+K0+PbL073SzmO0pdHdzTlvoLmw59q1MUQaA1oDWt0DWiwA5BDxpd0FtkbCcKjpYWQRCzIxYcyeJceZJ19qmtRIwgAFEjKJAIIlVdazNcHtcHacxbT3Kzcq2pOq0xiZYxvuLpaZpzonlD9GBBBBIYFGqjw+6b+4j5qSo1WdFUfRMZw0Zbj7Ti7XmbaKeq+hOqnpz9BBoIIKACKrK5ma7ToC5p043bYfJWb1WVLtVpATLGJ9xdLTNN6qeUMYEEEEhkeqOngQfaDeyjYeLOf992Y37DYCw8lIqzoo1EdVqviT9lkgiRrIoCIo0TigCsr2Zg5p4OIJtxFgB8lYRPuLqvqjqptMdFpLwlD6MIkYWYwFEjKTdABPVRVydZWNTUBo4rK1eJDPxWsESzV0h6qfVdhdUHNGqsLqJLsYaCCJSUBQq99gpjn2WfxrEQNFcV2SyfhrrlWazOCYiCbLSNfdOa7BCkEQKF1mUE/gqaql6ysqupDWrKVWJ9dawREjW0h6oT6rcKqw5vFWN1El2Ug0EV0RepAiVztFGw59ymMarwBa6h4NiIzcVsl0S32alBIZJcJSyooNJdwR3TNTOGgoSGVtXJ1lY0h6qy9ZiQz8e1X+F1Yc1aS8IT7LFGElKCyKESusFWVeI5VauF1DqMPDlcWl6S0zMV+KFwsFQSvN1uDgIUKXZi5utN0RTIGEVxYFewYtdIhwAAKVDhLQhyRSTJkMmYXUerq8qlsjtom5qUO4rJNWX2Z6sxo8Fnq+Yu1K2UmBtJTE+zoK13iZ6syeHTFrrrTwYyQEun2cDVKZgrQUboNWOQV2bVMVeIlqsYaMNCaqMODlKki6ZmK7E3P01VFKTftW5OBNUaTZoE3VbojVlPhNcWBXkGM30S48AACkQ4Q1pSc0NRaA6uIF1V1eN20V66kBFlXzYECboUkNpmSr6hztSmKCUtdda6XZ0EWTcGzQHYnsiNWFTYxYAKygxDME03BApsFEGqXKJaTIdRiOVUtfipcLBaKow4OUM4AE1JA0zEzPN1c4PXFo1VhNszc3UqDAAAnuidWOQYtdWlPLmCgQ4OGqyijsLKJNMpJiyiSkLLMYhBLshZACLIJdkLIHYlBKshZAWIQS7IWQFiLIJdkLICxKJLshZAWJRJdkLICxKJLshZAWJRJdkLICxCCXZCyBCLI0qyFkDsQjSrIWQFiELJdkLICxKASrIWQI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pic>
        <p:nvPicPr>
          <p:cNvPr id="12302" name="Picture 14" descr="http://www.bodegaslasangrederonda.es/resources/color+vi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572007"/>
            <a:ext cx="3857652" cy="20002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0"/>
            <a:ext cx="7467600" cy="714396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chemeClr val="accent3">
                    <a:lumMod val="50000"/>
                  </a:schemeClr>
                </a:solidFill>
              </a:rPr>
              <a:t>Sustancias de gusto azucarado </a:t>
            </a:r>
            <a:endParaRPr lang="es-E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0" y="857232"/>
            <a:ext cx="8715404" cy="785818"/>
          </a:xfrm>
        </p:spPr>
        <p:txBody>
          <a:bodyPr/>
          <a:lstStyle/>
          <a:p>
            <a:pPr algn="just">
              <a:buNone/>
            </a:pPr>
            <a:r>
              <a:rPr lang="es-ES" dirty="0" smtClean="0"/>
              <a:t>   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Aportan al vino la suavidad, la pastosidad y el sabor dulce. </a:t>
            </a:r>
            <a:endParaRPr lang="es-ES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500034" y="1428736"/>
          <a:ext cx="821537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214290"/>
            <a:ext cx="7467600" cy="703282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chemeClr val="accent3">
                    <a:lumMod val="50000"/>
                  </a:schemeClr>
                </a:solidFill>
              </a:rPr>
              <a:t>Sustancias  con sabor ácido </a:t>
            </a:r>
            <a:endParaRPr lang="es-E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429684" cy="5929354"/>
          </a:xfrm>
        </p:spPr>
        <p:txBody>
          <a:bodyPr/>
          <a:lstStyle/>
          <a:p>
            <a:pPr algn="just">
              <a:buNone/>
            </a:pPr>
            <a:r>
              <a:rPr lang="es-ES" dirty="0" smtClean="0"/>
              <a:t> 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El mayor o menor sabor ácido de un vino está producido en su mayor parte por los ácidos orgánicos del racimo de uva:</a:t>
            </a:r>
          </a:p>
          <a:p>
            <a:pPr algn="just">
              <a:buNone/>
            </a:pPr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 algn="ctr">
              <a:buFont typeface="Wingdings" pitchFamily="2" charset="2"/>
              <a:buChar char="v"/>
            </a:pPr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es-ES" dirty="0" smtClean="0">
                <a:latin typeface="Calibri" pitchFamily="34" charset="0"/>
                <a:cs typeface="Calibri" pitchFamily="34" charset="0"/>
              </a:rPr>
              <a:t>  </a:t>
            </a:r>
          </a:p>
          <a:p>
            <a:pPr algn="just">
              <a:buNone/>
            </a:pPr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es-ES" dirty="0" smtClean="0">
                <a:latin typeface="Calibri" pitchFamily="34" charset="0"/>
                <a:cs typeface="Calibri" pitchFamily="34" charset="0"/>
              </a:rPr>
              <a:t>También hay ácidos que se originan en la fermentación:</a:t>
            </a:r>
            <a:endParaRPr lang="es-ES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1785918" y="2143116"/>
          <a:ext cx="3571900" cy="1928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6 Diagrama"/>
          <p:cNvGraphicFramePr/>
          <p:nvPr/>
        </p:nvGraphicFramePr>
        <p:xfrm>
          <a:off x="1785918" y="4991088"/>
          <a:ext cx="3571900" cy="1652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AutoShape 2" descr="data:image/jpeg;base64,/9j/4AAQSkZJRgABAQAAAQABAAD/2wCEAAkGBxQHEhMIExMSFhMUFyEYFxcXGB8WGBoZIBwYIR4kHiEjHDQsIiIrHB8ZLTEtMTUrMzA6Hh81ODMxNy4uLi4BCgoKBQUFDgUFDisZExkrKysrKysrKysrKysrKysrKysrKysrKysrKysrKysrKysrKysrKysrKysrKysrKysrK//AABEIAF0AoAMBIgACEQEDEQH/xAAbAAEAAwEBAQEAAAAAAAAAAAAABAUGAwEHAv/EADwQAAIBAwMBBQUEBwkBAAAAAAECAwAEEQUSIQYTIjFBURQVYXGyMjRicyM1QnR1gaFSVGOCkZKxwdEz/8QAFAEBAAAAAAAAAAAAAAAAAAAAAP/EABQRAQAAAAAAAAAAAAAAAAAAAAD/2gAMAwEAAhEDEQA/APuNKUoFKUoFKUoFKVG1O8Gnwy3pGREjOR6hVJ/6oJNKxek6FPrFtHqk17cpdTIJAYm2xRblBCrGRhlH4sk88iqbTuuGW4tJLpmUG3mSZI1Z1M8UwRmAAJxkNj50H02lY/RepF1rUnhieQwraBirIyDf2pGcMB+zWwoFKVn+rNVls/Z9Otyiz3UnZo7jcsahSzuVyN2AMAZHJFBoKVi9Ukuekuy1B7t7i3aVI5lmRAyh2Cho2RRgBiMg54zzxztKBSlKBSlKBSlKBSlKBSlKBXO4gW5RrdxlXUqw9QRgj/SulKDF2lvf6IsfT0U1m/cIglmLCURptHejAxIVDKCQVHI45qTonSHua4tp0fdHDbvExb7byPIrs58uTkn5131T9aWH7vdfVZ1pKCoGlsL86vldhthDt/a3doWz8sGrelKBVD1XpT3whvoWRZ7WTtY9/CN3WVlcjkAqTz5EA84xV9Vf1F90ufyX+hqDPX9tddUtFYzQxQW6uk0uJRK8mxgyqoCgBCwGWPiBjA8a2NZPQPvcP8Oi+s1rKBSlKBSlKCPqFx7JFJcgZ2IzY8M4BNVZ14jTvf8AsG72bt9m7jOzdjOP64qfral7edACSYnAA5JO01hG6Mg9z7uwl7f2P7O+Tdv7Pw27vHPlig0Fz1LLKbaytoVe5nhE7BmKxxRnbyxAye8cAAc4PhXbTddmjuRot3EiSSIzwvExaOQLjeORlWGV454I5qlt45On5rbW2hleGSyjgl7NC7xOmCpKAbipywOAcY5rubs9QXsGqxwzi2so5WLvG0bSyOFAWNWAYgBTk4AyQKDa0qFpeqxasvaxOGwcMOVdT6Mp5U/AgVNoFKeFUU/UPtLG0s4/aJFOGfO2CM/ik8z+Fdx9cUHDVP1pYfu919VnWkrMnpeS5ZdQlu5fa0BCSRgJHGG27lWM5BUlVzu3E4HIrr78k0juXyKqf3mMEwf5xyYvmcr+Kg0NK/McglAkUgg8gg5BHwr9UCq/qL7pc/kv9DVJvLyOxQ3ErqiL4sxCgfzNUNxcz9SI1vChht5FKtNMpEjKRj9HGcEZBPL48u6aDjoP3qL+HRfWa1dZWHpR9GcX1pM7SCMRsly7SJIoORz4xnPmvd/DVlp/UCTv7DMrQXHlHJ4P8Y2HdcfI5HmBQXFK8JxzQMG7wIxQe0rzPnXtApSlApSlBVaroUeoN7SC8U4HdmiO2QfPjDj8LAj4VTXXU02hM9lcQvOyRGUSW68FASO+rN3DweckfLwrXVkOo/vF3/DX+p6CXBp0vUCrdXUmIWAZbaIkKQcEdq/2n+Q2r6hq0EEC2yiFFVVUYCqMAD4AVH0b7vB+Un0iplArwjdwa9pQUMmgNYsbiyk7Ek5aFhut39e74ofiuPiDUaPqG4u3bSktdt1GqtIXcGFFbcFYMDucHa+AAD3TnbWnrN6X+tL/APd7X6ryglWXT4Di9uHNxOOQzjCJ+Wngvz5b1Y1dUpQKjX9jHqKG3lRXU+TDPPqPQ/GpNKDF31guo30PTjtIbWC17YoXYmVi+xe0YtudVAPBPJPOarupbJelpUS13Rw3cM8ckKk9mGWFnR0X9jGGBxgHctarXdB94yRajFK0FzCCqyKAwZGxuR1PDKSAfIjyI5qEvSr3bve3VwZZjC8Me1BHHCsgw5Rc5JOFyST4YoMsvU03ubsPYb37ljte5t/+X2s7848/WvoehHNtbn/CT6RUUaEBYe4N5x2HYb8c42bc4qxsbf2SOO2znYgXPrgAUHelKUClKUCs5rmnGaWaffEols2gXe207yWPp4cj/wArR1hOk9Ft+po5dYvIY55pZpF/TKJBEiOyKiBuEwBzjBJyTQbPToTbxRwHGVRVOPDIAHFSKynQhNs19owLtFa3GyEsxchGjjfbuJydpYgZ8sVq6BSlKBVHp9m8WoXl4QOzkhgVTkEkobndxnIxvTx8c8edcuv9Rk0uwnuIm2yEBFf+wXYLu/lnNVet9F29haS3EHaRXEMbSJcCRjLvVScuxbvgkcg5HJ4oNrSvm2gdRy+2XN37NcTma1tJCsWzCEpMTkO4xnPGM+HNWnQN419darK6Sxnt0xHIRuX9CnoxA9eD50G1pSlApSlApSlApSlApSlArNydLtBJLPa3U1sJmLyRqscidofF1DqdrHzxwTyQTWkpQV2h6PHokZt03Esxd3c7nkc+LMfM/wDAAA4FWNKUClKUETVdOj1aGTT5V3RyqVYfA1npelrm8j91z37yWuNrARhJ5F81eQHwI8SApPrWspQVOm6GunXNxqKniZIowgGAgiDgY/3/ANKaToo02e7vg5Y3UiuRjG3airgevhVtSgUpSgUpSgUpS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0244" name="AutoShape 4" descr="data:image/jpeg;base64,/9j/4AAQSkZJRgABAQAAAQABAAD/2wCEAAkGBxQHEhMIExMSFhMUFyEYFxcXGB8WGBoZIBwYIR4kHiEjHDQsIiIrHB8ZLTEtMTUrMzA6Hh81ODMxNy4uLi4BCgoKBQUFDgUFDisZExkrKysrKysrKysrKysrKysrKysrKysrKysrKysrKysrKysrKysrKysrKysrKysrKysrK//AABEIAF0AoAMBIgACEQEDEQH/xAAbAAEAAwEBAQEAAAAAAAAAAAAABAUGAwEHAv/EADwQAAIBAwMBBQUEBwkBAAAAAAECAwAEEQUSIQYTIjFBURQVYXGyMjRicyM1QnR1gaFSVGOCkZKxwdEz/8QAFAEBAAAAAAAAAAAAAAAAAAAAAP/EABQRAQAAAAAAAAAAAAAAAAAAAAD/2gAMAwEAAhEDEQA/APuNKUoFKUoFKUoFKVG1O8Gnwy3pGREjOR6hVJ/6oJNKxek6FPrFtHqk17cpdTIJAYm2xRblBCrGRhlH4sk88iqbTuuGW4tJLpmUG3mSZI1Z1M8UwRmAAJxkNj50H02lY/RepF1rUnhieQwraBirIyDf2pGcMB+zWwoFKVn+rNVls/Z9Otyiz3UnZo7jcsahSzuVyN2AMAZHJFBoKVi9Ukuekuy1B7t7i3aVI5lmRAyh2Cho2RRgBiMg54zzxztKBSlKBSlKBSlKBSlKBSlKBXO4gW5RrdxlXUqw9QRgj/SulKDF2lvf6IsfT0U1m/cIglmLCURptHejAxIVDKCQVHI45qTonSHua4tp0fdHDbvExb7byPIrs58uTkn5131T9aWH7vdfVZ1pKCoGlsL86vldhthDt/a3doWz8sGrelKBVD1XpT3whvoWRZ7WTtY9/CN3WVlcjkAqTz5EA84xV9Vf1F90ufyX+hqDPX9tddUtFYzQxQW6uk0uJRK8mxgyqoCgBCwGWPiBjA8a2NZPQPvcP8Oi+s1rKBSlKBSlKCPqFx7JFJcgZ2IzY8M4BNVZ14jTvf8AsG72bt9m7jOzdjOP64qfral7edACSYnAA5JO01hG6Mg9z7uwl7f2P7O+Tdv7Pw27vHPlig0Fz1LLKbaytoVe5nhE7BmKxxRnbyxAye8cAAc4PhXbTddmjuRot3EiSSIzwvExaOQLjeORlWGV454I5qlt45On5rbW2hleGSyjgl7NC7xOmCpKAbipywOAcY5rubs9QXsGqxwzi2so5WLvG0bSyOFAWNWAYgBTk4AyQKDa0qFpeqxasvaxOGwcMOVdT6Mp5U/AgVNoFKeFUU/UPtLG0s4/aJFOGfO2CM/ik8z+Fdx9cUHDVP1pYfu919VnWkrMnpeS5ZdQlu5fa0BCSRgJHGG27lWM5BUlVzu3E4HIrr78k0juXyKqf3mMEwf5xyYvmcr+Kg0NK/McglAkUgg8gg5BHwr9UCq/qL7pc/kv9DVJvLyOxQ3ErqiL4sxCgfzNUNxcz9SI1vChht5FKtNMpEjKRj9HGcEZBPL48u6aDjoP3qL+HRfWa1dZWHpR9GcX1pM7SCMRsly7SJIoORz4xnPmvd/DVlp/UCTv7DMrQXHlHJ4P8Y2HdcfI5HmBQXFK8JxzQMG7wIxQe0rzPnXtApSlApSlBVaroUeoN7SC8U4HdmiO2QfPjDj8LAj4VTXXU02hM9lcQvOyRGUSW68FASO+rN3DweckfLwrXVkOo/vF3/DX+p6CXBp0vUCrdXUmIWAZbaIkKQcEdq/2n+Q2r6hq0EEC2yiFFVVUYCqMAD4AVH0b7vB+Un0iplArwjdwa9pQUMmgNYsbiyk7Ek5aFhut39e74ofiuPiDUaPqG4u3bSktdt1GqtIXcGFFbcFYMDucHa+AAD3TnbWnrN6X+tL/APd7X6ryglWXT4Di9uHNxOOQzjCJ+Wngvz5b1Y1dUpQKjX9jHqKG3lRXU+TDPPqPQ/GpNKDF31guo30PTjtIbWC17YoXYmVi+xe0YtudVAPBPJPOarupbJelpUS13Rw3cM8ckKk9mGWFnR0X9jGGBxgHctarXdB94yRajFK0FzCCqyKAwZGxuR1PDKSAfIjyI5qEvSr3bve3VwZZjC8Me1BHHCsgw5Rc5JOFyST4YoMsvU03ubsPYb37ljte5t/+X2s7848/WvoehHNtbn/CT6RUUaEBYe4N5x2HYb8c42bc4qxsbf2SOO2znYgXPrgAUHelKUClKUCs5rmnGaWaffEols2gXe207yWPp4cj/wArR1hOk9Ft+po5dYvIY55pZpF/TKJBEiOyKiBuEwBzjBJyTQbPToTbxRwHGVRVOPDIAHFSKynQhNs19owLtFa3GyEsxchGjjfbuJydpYgZ8sVq6BSlKBVHp9m8WoXl4QOzkhgVTkEkobndxnIxvTx8c8edcuv9Rk0uwnuIm2yEBFf+wXYLu/lnNVet9F29haS3EHaRXEMbSJcCRjLvVScuxbvgkcg5HJ4oNrSvm2gdRy+2XN37NcTma1tJCsWzCEpMTkO4xnPGM+HNWnQN419darK6Sxnt0xHIRuX9CnoxA9eD50G1pSlApSlApSlApSlApSlArNydLtBJLPa3U1sJmLyRqscidofF1DqdrHzxwTyQTWkpQV2h6PHokZt03Esxd3c7nkc+LMfM/wDAAA4FWNKUClKUETVdOj1aGTT5V3RyqVYfA1npelrm8j91z37yWuNrARhJ5F81eQHwI8SApPrWspQVOm6GunXNxqKniZIowgGAgiDgY/3/ANKaToo02e7vg5Y3UiuRjG3airgevhVtSgUpSgUpSgUpS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pic>
        <p:nvPicPr>
          <p:cNvPr id="10246" name="Picture 6" descr="http://upload.wikimedia.org/wikipedia/commons/thumb/0/05/Tartaric_acid.svg/200px-Tartaric_acid.svg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4348" y="2285992"/>
            <a:ext cx="857256" cy="501495"/>
          </a:xfrm>
          <a:prstGeom prst="rect">
            <a:avLst/>
          </a:prstGeom>
          <a:noFill/>
        </p:spPr>
      </p:pic>
      <p:pic>
        <p:nvPicPr>
          <p:cNvPr id="10248" name="Picture 8" descr="http://upload.wikimedia.org/wikipedia/commons/thumb/1/19/Malic_acid2.png/200px-Malic_acid2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4348" y="3000372"/>
            <a:ext cx="857256" cy="454345"/>
          </a:xfrm>
          <a:prstGeom prst="rect">
            <a:avLst/>
          </a:prstGeom>
          <a:noFill/>
        </p:spPr>
      </p:pic>
      <p:sp>
        <p:nvSpPr>
          <p:cNvPr id="6" name="AutoShape 2" descr="data:image/jpeg;base64,/9j/4AAQSkZJRgABAQAAAQABAAD/2wCEAAkGBxQHBhQIBxQVFhQUGSAaFRcWGSMbHBsfHyEgHx4kHBwkHCghKRolIh8cJDcmJSkrLy4xIR83ODM4NzQtLysBCgoKDQwOFAwMFCwcFBwsLCw3Nyw3LDcsLCwsKywsLCwsLCwsLCw3Nys3LCsrLCwsLCw3NywsNys3LCwsLCwsLP/AABEIAK4BIgMBIgACEQEDEQH/xAAbAAEBAQEBAQEBAAAAAAAAAAAABgUEAwcBAv/EAEMQAAEDAwMBBQQGBwYGAwAAAAEAAgMEBREGEiExBxNBUWEUInGBFSMyQnSyMzY3UnOxwSQ1YnKRoRYXQ2Oi4TREU//EABQBAQAAAAAAAAAAAAAAAAAAAAD/xAAUEQEAAAAAAAAAAAAAAAAAAAAA/9oADAMBAAIRAxEAPwD7iiIgIiICIiAiIgIiICIiAiIgIiICIiAiIgIiICIiAiIgIiICIiAiIgIiICIiAiIgIiICIiAiIgIiICIiAua43CK10pqrjIyNg6ue4NH+pXSoCnhZqTtRq4ro0PZbo4RBG7lm+Vpe5+3pvHAGeiCqs+paS9yGO01MMrhyWseCQPPHXC1VD9qVpYzTb77QtbHVUeJYZWjDhtPvNJHJY5u4bTxyrKin9po2VHTe0O/1GUHsiIgIiICIiAsa6arorRVey3Oqgjf+694DhnpkZyPmv3WFydZ9K1Vxp/txQvczx94A7cjyzhZ2g9PQ23TULyxr5ZmNknlcNz5HvG5xc48nk9PBBR0dUyupm1NG9r2OGWuYQ4H4EcL+Y66OStdRRvaZWAOewH3mh3QkeRwVF2elGnO0yS020BtNV05n7ocNZK14aSwdAHA8gDrhcVRezZe1Cse2mqajdTwDFMwPLcb+XZe3AQfQamujpZo4al7WuldtjBOC44zhvmccroXzG86iN61XaonUlZT7akndURtY131bhgEPdyvpyAiIgIiICIiAiIgIiICIiAiIgIiICIiAi4b1d4bFb3V91eGRt6k85J6AAclx8hypv/mLBCRJcqatp4XEATzU7mx88DceS0Enq4BBZIvCWqbHRGszlgbvy3nIxnI8+F4WS6svdpjudFu7uVu5u4YOPUIO5R16tNTatTnUunWNm71jY6qnLgwv2Z2PY48b2g4w7gjxW/a71HdKuopqbduppO7kyMDdgO455GCFpIIC+RVut4BZpaV1HSuc01Ekz2Oke1pzsjYxxwSQPeJHHh52V0ZMy1PZZO7EwbiLvc7Mjpuxzj4LtUhqeK6UF0N2049lRFgB9FIA08dTHJ+8fJ3+/AActo7QBBXts+s4TRVJ4aXHMMvhmOTp8j0yBnKuAcjIUZbNSUGu6Z1nukYbMP0lJUt2yNPoDgnHm3kcdFnHTtfon63R8hqqUcmiqHe80ePcy+Ho0/7lB9FRTOldcU2o3mljLoalv26aYbJWnx909R6j54VMgITgZKmdU64ptOPFLIXTVLvsU0I3yuPh7o6D4/LKn/8Ah24a2xJrCT2WlPIoqd3vOHlNJ/Qf7FBaPfT6ktMtNE9k0UgdFIY3Bw5GHDIPDgD8lL2epuGl6Ftnq6N9YyIbYZ4JGAuYOGiRj3NIcBgEjI/ma602qGzULaG1xtjjb0a0YHxPmT5nldiCR0tZaiW/y6o1G1rJ5GCKKFjt4hiB3EF2AC9zsEkD4eS9rba5Ye0GsucjMQywQtY/I5c0u3DGc8ZHUKoRBMastktdfLbUUjNzYKgvlOQNrSxwzyeeSOmVTovCtq2UFI6rrXBkbBuc5xwAB5oPdFF/8x4DH7W2mrjT9faBTO7vH7372zHOcKsoK2O40bKyhe18bxlrmnIIQdCIiAiIgIiICIiAiIgIiICIiAiIghNXj2jtHs9HUcxZnkwehkZHlh+I6hWtZTtq6R9PUgOY9pa4HkEEYOVk6r043UNIwMkdDPC7vKeZn2o3j06FpHBaeCFjVdou12pjbrhVUsUTgWyS07H985p64DjtYSOMjOPBBy9nkxm7JhucXhsc7GOPixjpGs/2AHyXH2eVdyZomkbQU1K6MRDY59Q5riOerRCQD8yriGzsotPfQ1uG1jYjGzPOPdwMnz8SV5aQtDrDpmntU7g50LA0ub0OPLKCc7NHSPul0dXtayQ1XvtY4uaD3beji0Ej5BXawdOWN1pudbVSua4VU3etAzlo2huD68LeQEREGBqrR9LqmEC5sxI39HNGdsrD4FrvTrg5Hopj6QuWhnbbw11woh/14x/aIh/3GZ94AeI9ST4L6MiCDvjLTrfTzr5JIC2Bpf7RCS2aHaN3gNwI67XA/BTulZLzqe2+yU87oqPJ2Vs0YbUyx+AawOI8/fOMgggrW7SdDUv0NV3+g3087YZHSGB21so2nLZGY2kHxwAT5qp7P/1Gofw8X5Ag/NK6NpdLxk25hMrv0k0h3SvPiXO9TzgYCoERAREQEREBQvaxmWjoKKQZinr4GTg9Cwuzg+mQFdLM1JY49RWh9trtwa7BDmHDmOBy1zT4OBAP/pBpY42+CiOzECCS5UNMcww10rYx4NyGuc0ejXEhev0deW0/sDKuk24wKkxO77GOuzPd7/Xp6Le0zYY9OWhtvpC52CXPe85c97jlznHzJQaqIiAiIgIiICIiAiIgIiICIiAiIgKKs1fLL2q19FJI8xMghLGEna0nqQOgJyVaqBsX7Y7j+Hh/kEF8iIgIiICIiAiIgnu0T9Q678PJ+Ur97P8A9RqH8PF+QL87RP1Drvw8n5Sv67P/ANRqH8PF+QIN9ERAREQEREBct1eY7ZLJGcERuII8CAcLqXHef7om/hv/AClBKaCr5anspirqmR75e4kO9xJdkF+CSecjAWj2Z1L6zQdHUVbnPe6MbnOJLjyepPJWL2dfsbi/gS/zkWp2U/s7ov4X9SgrEREBERAREQEREBERAREQEREBERAUDYv2xXH8PD/IK7llEMRlmIa1oySTgAeZPkvnekLhFdO1e4VltkZJG6nhw9hBBxwcH4hB9HREQEREBERAREQT3aJ+odd+Hk/KV+9n/wCo1D+Hi/IF+don6h134eT8pX9dn/6jUP4eL8gQb6IiAiIgIiIC47z/AHRN/Df+UrsXHef7om/hv/KUEX2dfsbi/gS/zkWp2U/s7ov4X9Ssvs6/Y3F/Al/nItTsp/Z3Rfwv6lBWIiICIiAiIgIiICIiAiIgIud1dGyo9nfIwP8A3S4bv9M5XJqO+xactDrnci7Y3Aw1u5xJOAAPMnhBpqQ1Lr+C0Vf0XbWuq6w8Np4OSD/3HdGjz8R5LG7u6a7P1xdbKE+A/wDlSj1P3AR8D6OC03PtfZdbNrAyIvHDW+/PMR/5O5Pj7oz4IM6HRtXq54qu0GbbFnLaGncWxjy714OXO+B+B8Fg3WsGkO0XOjBDUOmjbHLQxNw6NsYzlrm+6DxnDueenORumK6a7/TF9toXfdB/tUo9T9wHy6+hBVfprTFLpik9ns0TWZ+07q9/+Z55P8h4IOTS2taXU2YaRxjnZxJTyjZKwjrlp648xlUanNU6LpdTYmq2lk7f0dREdkrT4e8OoHkchTf0zcdCt26lYa6jb/8AahH1sY85o/EDzB6DJJPCD6Oiz7Je4L9QittErZWHxaeno4dQfQrQQEROnVAXPX10dupHVde9scbRlznnAHzKj7z2hNdXG0aPiNbVDrsP1MfhmSTp8h5EZC8aDQMl3q23PtAm9qkByynbkU0fwZ94+p6+OUGbftS1Ou7ZPa9FU+ad7HMkq58sYRjkRN+0SeRkjg9R4rN7P+0KSz6Vphqanc2kDe7jqohua3YSzbMwe81wx18eOPFfX4omwxCKEBrWjAAGAB6DyUD2eMFDfLrpecAsjn71jXDju5xuxg9Wj+qC5oK2O40raqge2SNwy1zCCD8wuhQNw0DJaKs3Ps/m9lkJy+ndk00nxZ90+o6eGF7WbtCa2vFn1hEaKqP2d5zDJ4Zjk6fI+YGSguEX4DkZC/UBEWffL3BYKE1t3lbEweLjyT5NHUn0HKDQUtrTV1LY6V1DWOc+aVpayCEb5XbgQMN8PicLB+mbjrobdMtNDRu61Uw+tkB//GPwB/eJ9QQeFSaW0VS6ZzNSNL53fpKiU75XE9cuPQHyGAggNP2S+0WkWU1J3EccbHMbSSAd5K1xcSXv+6/3uAHAefrvdmep6ejtcOk7jvp6uBmx0VQNhefOM9HA+HOSPTlfRFkaj01TampPZrzE14H2XdHN9WuHI+SDXRfORTXTQ3NEXXKiH/TecVMY/wALvvgDw69AAFUaW1fS6ogL7XJ77ftxP92Vh8nM9OmRkeqDeRfhOBkripbxT1lQaaknie8dWte1xHyByg7kX45wY0uecAdSV/MUgmjEkJDmnoQcg/AoP7RecU7ZXFsTmktOHAHOD5HyK9EBERAUp2lXSS3aebBbX93NVTR07H+LO8dguHqBnHl1VWp7XVjffrAYKBwbPG9k0Bd03xuDgD6HkZ8M5QcsXZxbWW80ctLG/I96R43SuJ6uMh97cTzwVz9nVVJGazT9c90poZtkcj+XOjcN0e4+LmjjPoF+Ra8dHTCKut9c2pxgxMhL2l3jtlHuFmfvZXXoKzzUFPPc72A2prJTLKxpyIxjDGZHXa3x8yUHDf7pc7neH2XTEHcMZgSVs493kZ+pZ94jPXkZyDjquvS2gqew1H0hUF1TVu5fUznc/P8AhBztHw59SqxEBERAREQRF97PWSVxu+lZXUNX1Loh9XJ44kj6HPn8yCuaj17LYqptt7QYfZ3E4ZVR5dTyH49Wn0PzwvoC8Kykjr6V1LWsa9jhhzXgEEeoKCd1Jr2ksUbWb+/mkA7qCn+skfnpgDoD5n5ZWD9AXDXI7zVjzR0h6UcDvfePKaTy9APkCqnTmjqLTUjpLNA1jnkku5c7nwDiSQ30HC3kHDZrPBY6IUVpiZFGPBoxn1J6k+p5XciICgL2PobtcorkB7lbC+mefAOb77M+p4Cv1DdsNO4aUbd6YfWUU0dQ3H+F2HfLDsn4ILlcN4s8F7ojR3aJksZ8HDOPUHqD6jldFFUtraNlXTkFkjQ9pHIIcMgj5FeyD5z9AXDQ/wBZpN5rKQdaOd3vsA8IZP6EfIlbum9e0l9jc0v7iaMEywVH1b2Y65B+6PMfPCqVg6j0dRale2S8wNe5hBDuWu48C4EEt9DwgnKzXst9q3Wzs+h9ocOH1UmW08Z/zY94+g+Iyuqx9njI64XjVUhrqvqHSj6uPnOI4+gA8z8QArCipI6ClbS0TGsY0Ya1gAAHoAvdAREQEREBT170bS3i5R3OZhZURODmzRHY848HEdWnpz4EqhRBDa5zedT0OlZHEQTiSWpDTgyNjA2sJH3S7r8F33nQNDW2p1NS08UD2j6qWFgjkjcOWua5oB4PPXlfmtLRPJXU2obE0PqKQu+qLtoljeMPaCeA/gEE8ZXFXavqrjRmjsFvq21LwWh1TH3UUZ6bnPJw4Drhuc4QeulrvJfey4XCv/SmCRsh83M3xk8ccluePNZeg9aU1DoykpZxUbmQtB200zhkDwcIyCPUFUdr0/8AQGg/oOm98xwPbkD7T3BxcQP8TiTj1XroGlfRaKo6Wra5j2QsDmuGCCB0I80E/wBllU2trrrVQZ2vrHEbmlp5a3q1wBB9CFfqQ0LQS0d2uclWxzBLVufGXDG5u0DI8wq9AREQEREBERAREQEREBERAREQEREBERAWLqy9w2W17riwy96e7ZC1u90rnfcDehyM5zxhbSh9WDb2k2iSo/R/2gNz07wxjbnwzjOPmg/X6orbRTCqulrMdK0c9zMyR8TR4ujAHAH7hOAFVx3FlRavpKjIfG5m9hB4cMZC6Zy1sDnT42gHdnpjxz6YUH2XAt7KY924AsmLN3XYXv2/LGEFXpe8f8QafhuzWbO+Zu25zj54C8LDf/pe51lEGbfZJRHndndlodnGOOvqovs+t9yl0VSPt9ZTxxmMbGOpi4gc9Xd6Mn5BaHZjHJFerqy4Pa+QVLd72t2AnYOQ3Jx/qgv0REBERAREQEREBERAREQEREBERAREQEREBERAREQEREBERAREQEREBZeorDDqK3ew3JpIBDmOadr2PH2XMcOQ4efxHRaiIIubQ81fEaK9XKpmpuhiwyMvHlJI0BzgfHGMqrFEyO3ewU4DIwzY1rRgNbjAAHkAulEGbpy0NsFjhtUDi5sLdoc7qfjjheVlsLbRcaqtic5xqpBI4HGGkDbgenxWu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1371600"/>
            <a:ext cx="476250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8" name="AutoShape 4" descr="data:image/jpeg;base64,/9j/4AAQSkZJRgABAQAAAQABAAD/2wCEAAkGBxQHBhQIBxQVFhQUGSAaFRcWGSMbHBsfHyEgHx4kHBwkHCghKRolIh8cJDcmJSkrLy4xIR83ODM4NzQtLysBCgoKDQwOFAwMFCwcFBwsLCw3Nyw3LDcsLCwsKywsLCwsLCwsLCw3Nys3LCsrLCwsLCw3NywsNys3LCwsLCwsLP/AABEIAK4BIgMBIgACEQEDEQH/xAAbAAEBAQEBAQEBAAAAAAAAAAAABgUEAwcBAv/EAEMQAAEDAwMBBQQGBwYGAwAAAAEAAgMEBREGEiExBxNBUWEUInGBFSMyQnSyMzY3UnOxwSQ1YnKRoRYXQ2Oi4TREU//EABQBAQAAAAAAAAAAAAAAAAAAAAD/xAAUEQEAAAAAAAAAAAAAAAAAAAAA/9oADAMBAAIRAxEAPwD7iiIgIiICIiAiIgIiICIiAiIgIiICIiAiIgIiICIiAiIgIiICIiAiIgIiICIiAiIgIiICIiAiIgIiICIiAua43CK10pqrjIyNg6ue4NH+pXSoCnhZqTtRq4ro0PZbo4RBG7lm+Vpe5+3pvHAGeiCqs+paS9yGO01MMrhyWseCQPPHXC1VD9qVpYzTb77QtbHVUeJYZWjDhtPvNJHJY5u4bTxyrKin9po2VHTe0O/1GUHsiIgIiICIiAsa6arorRVey3Oqgjf+694DhnpkZyPmv3WFydZ9K1Vxp/txQvczx94A7cjyzhZ2g9PQ23TULyxr5ZmNknlcNz5HvG5xc48nk9PBBR0dUyupm1NG9r2OGWuYQ4H4EcL+Y66OStdRRvaZWAOewH3mh3QkeRwVF2elGnO0yS020BtNV05n7ocNZK14aSwdAHA8gDrhcVRezZe1Cse2mqajdTwDFMwPLcb+XZe3AQfQamujpZo4al7WuldtjBOC44zhvmccroXzG86iN61XaonUlZT7akndURtY131bhgEPdyvpyAiIgIiICIiAiIgIiICIiAiIgIiICIiAi4b1d4bFb3V91eGRt6k85J6AAclx8hypv/mLBCRJcqatp4XEATzU7mx88DceS0Enq4BBZIvCWqbHRGszlgbvy3nIxnI8+F4WS6svdpjudFu7uVu5u4YOPUIO5R16tNTatTnUunWNm71jY6qnLgwv2Z2PY48b2g4w7gjxW/a71HdKuopqbduppO7kyMDdgO455GCFpIIC+RVut4BZpaV1HSuc01Ekz2Oke1pzsjYxxwSQPeJHHh52V0ZMy1PZZO7EwbiLvc7Mjpuxzj4LtUhqeK6UF0N2049lRFgB9FIA08dTHJ+8fJ3+/AActo7QBBXts+s4TRVJ4aXHMMvhmOTp8j0yBnKuAcjIUZbNSUGu6Z1nukYbMP0lJUt2yNPoDgnHm3kcdFnHTtfon63R8hqqUcmiqHe80ePcy+Ho0/7lB9FRTOldcU2o3mljLoalv26aYbJWnx909R6j54VMgITgZKmdU64ptOPFLIXTVLvsU0I3yuPh7o6D4/LKn/8Ah24a2xJrCT2WlPIoqd3vOHlNJ/Qf7FBaPfT6ktMtNE9k0UgdFIY3Bw5GHDIPDgD8lL2epuGl6Ftnq6N9YyIbYZ4JGAuYOGiRj3NIcBgEjI/ma602qGzULaG1xtjjb0a0YHxPmT5nldiCR0tZaiW/y6o1G1rJ5GCKKFjt4hiB3EF2AC9zsEkD4eS9rba5Ye0GsucjMQywQtY/I5c0u3DGc8ZHUKoRBMastktdfLbUUjNzYKgvlOQNrSxwzyeeSOmVTovCtq2UFI6rrXBkbBuc5xwAB5oPdFF/8x4DH7W2mrjT9faBTO7vH7372zHOcKsoK2O40bKyhe18bxlrmnIIQdCIiAiIgIiICIiAiIgIiICIiAiIghNXj2jtHs9HUcxZnkwehkZHlh+I6hWtZTtq6R9PUgOY9pa4HkEEYOVk6r043UNIwMkdDPC7vKeZn2o3j06FpHBaeCFjVdou12pjbrhVUsUTgWyS07H985p64DjtYSOMjOPBBy9nkxm7JhucXhsc7GOPixjpGs/2AHyXH2eVdyZomkbQU1K6MRDY59Q5riOerRCQD8yriGzsotPfQ1uG1jYjGzPOPdwMnz8SV5aQtDrDpmntU7g50LA0ub0OPLKCc7NHSPul0dXtayQ1XvtY4uaD3beji0Ej5BXawdOWN1pudbVSua4VU3etAzlo2huD68LeQEREGBqrR9LqmEC5sxI39HNGdsrD4FrvTrg5Hopj6QuWhnbbw11woh/14x/aIh/3GZ94AeI9ST4L6MiCDvjLTrfTzr5JIC2Bpf7RCS2aHaN3gNwI67XA/BTulZLzqe2+yU87oqPJ2Vs0YbUyx+AawOI8/fOMgggrW7SdDUv0NV3+g3087YZHSGB21so2nLZGY2kHxwAT5qp7P/1Gofw8X5Ag/NK6NpdLxk25hMrv0k0h3SvPiXO9TzgYCoERAREQEREBQvaxmWjoKKQZinr4GTg9Cwuzg+mQFdLM1JY49RWh9trtwa7BDmHDmOBy1zT4OBAP/pBpY42+CiOzECCS5UNMcww10rYx4NyGuc0ejXEhev0deW0/sDKuk24wKkxO77GOuzPd7/Xp6Le0zYY9OWhtvpC52CXPe85c97jlznHzJQaqIiAiIgIiICIiAiIgIiICIiAiIgKKs1fLL2q19FJI8xMghLGEna0nqQOgJyVaqBsX7Y7j+Hh/kEF8iIgIiICIiAiIgnu0T9Q678PJ+Ur97P8A9RqH8PF+QL87RP1Drvw8n5Sv67P/ANRqH8PF+QIN9ERAREQEREBct1eY7ZLJGcERuII8CAcLqXHef7om/hv/AClBKaCr5anspirqmR75e4kO9xJdkF+CSecjAWj2Z1L6zQdHUVbnPe6MbnOJLjyepPJWL2dfsbi/gS/zkWp2U/s7ov4X9SgrEREBERAREQEREBERAREQEREBERAUDYv2xXH8PD/IK7llEMRlmIa1oySTgAeZPkvnekLhFdO1e4VltkZJG6nhw9hBBxwcH4hB9HREQEREBERAREQT3aJ+odd+Hk/KV+9n/wCo1D+Hi/IF+don6h134eT8pX9dn/6jUP4eL8gQb6IiAiIgIiIC47z/AHRN/Df+UrsXHef7om/hv/KUEX2dfsbi/gS/zkWp2U/s7ov4X9Ssvs6/Y3F/Al/nItTsp/Z3Rfwv6lBWIiICIiAiIgIiICIiAiIgIud1dGyo9nfIwP8A3S4bv9M5XJqO+xactDrnci7Y3Aw1u5xJOAAPMnhBpqQ1Lr+C0Vf0XbWuq6w8Np4OSD/3HdGjz8R5LG7u6a7P1xdbKE+A/wDlSj1P3AR8D6OC03PtfZdbNrAyIvHDW+/PMR/5O5Pj7oz4IM6HRtXq54qu0GbbFnLaGncWxjy714OXO+B+B8Fg3WsGkO0XOjBDUOmjbHLQxNw6NsYzlrm+6DxnDueenORumK6a7/TF9toXfdB/tUo9T9wHy6+hBVfprTFLpik9ns0TWZ+07q9/+Z55P8h4IOTS2taXU2YaRxjnZxJTyjZKwjrlp648xlUanNU6LpdTYmq2lk7f0dREdkrT4e8OoHkchTf0zcdCt26lYa6jb/8AahH1sY85o/EDzB6DJJPCD6Oiz7Je4L9QittErZWHxaeno4dQfQrQQEROnVAXPX10dupHVde9scbRlznnAHzKj7z2hNdXG0aPiNbVDrsP1MfhmSTp8h5EZC8aDQMl3q23PtAm9qkByynbkU0fwZ94+p6+OUGbftS1Ou7ZPa9FU+ad7HMkq58sYRjkRN+0SeRkjg9R4rN7P+0KSz6Vphqanc2kDe7jqohua3YSzbMwe81wx18eOPFfX4omwxCKEBrWjAAGAB6DyUD2eMFDfLrpecAsjn71jXDju5xuxg9Wj+qC5oK2O40raqge2SNwy1zCCD8wuhQNw0DJaKs3Ps/m9lkJy+ndk00nxZ90+o6eGF7WbtCa2vFn1hEaKqP2d5zDJ4Zjk6fI+YGSguEX4DkZC/UBEWffL3BYKE1t3lbEweLjyT5NHUn0HKDQUtrTV1LY6V1DWOc+aVpayCEb5XbgQMN8PicLB+mbjrobdMtNDRu61Uw+tkB//GPwB/eJ9QQeFSaW0VS6ZzNSNL53fpKiU75XE9cuPQHyGAggNP2S+0WkWU1J3EccbHMbSSAd5K1xcSXv+6/3uAHAefrvdmep6ejtcOk7jvp6uBmx0VQNhefOM9HA+HOSPTlfRFkaj01TampPZrzE14H2XdHN9WuHI+SDXRfORTXTQ3NEXXKiH/TecVMY/wALvvgDw69AAFUaW1fS6ogL7XJ77ftxP92Vh8nM9OmRkeqDeRfhOBkripbxT1lQaaknie8dWte1xHyByg7kX45wY0uecAdSV/MUgmjEkJDmnoQcg/AoP7RecU7ZXFsTmktOHAHOD5HyK9EBERAUp2lXSS3aebBbX93NVTR07H+LO8dguHqBnHl1VWp7XVjffrAYKBwbPG9k0Bd03xuDgD6HkZ8M5QcsXZxbWW80ctLG/I96R43SuJ6uMh97cTzwVz9nVVJGazT9c90poZtkcj+XOjcN0e4+LmjjPoF+Ra8dHTCKut9c2pxgxMhL2l3jtlHuFmfvZXXoKzzUFPPc72A2prJTLKxpyIxjDGZHXa3x8yUHDf7pc7neH2XTEHcMZgSVs493kZ+pZ94jPXkZyDjquvS2gqew1H0hUF1TVu5fUznc/P8AhBztHw59SqxEBERAREQRF97PWSVxu+lZXUNX1Loh9XJ44kj6HPn8yCuaj17LYqptt7QYfZ3E4ZVR5dTyH49Wn0PzwvoC8Kykjr6V1LWsa9jhhzXgEEeoKCd1Jr2ksUbWb+/mkA7qCn+skfnpgDoD5n5ZWD9AXDXI7zVjzR0h6UcDvfePKaTy9APkCqnTmjqLTUjpLNA1jnkku5c7nwDiSQ30HC3kHDZrPBY6IUVpiZFGPBoxn1J6k+p5XciICgL2PobtcorkB7lbC+mefAOb77M+p4Cv1DdsNO4aUbd6YfWUU0dQ3H+F2HfLDsn4ILlcN4s8F7ojR3aJksZ8HDOPUHqD6jldFFUtraNlXTkFkjQ9pHIIcMgj5FeyD5z9AXDQ/wBZpN5rKQdaOd3vsA8IZP6EfIlbum9e0l9jc0v7iaMEywVH1b2Y65B+6PMfPCqVg6j0dRale2S8wNe5hBDuWu48C4EEt9DwgnKzXst9q3Wzs+h9ocOH1UmW08Z/zY94+g+Iyuqx9njI64XjVUhrqvqHSj6uPnOI4+gA8z8QArCipI6ClbS0TGsY0Ya1gAAHoAvdAREQEREBT170bS3i5R3OZhZURODmzRHY848HEdWnpz4EqhRBDa5zedT0OlZHEQTiSWpDTgyNjA2sJH3S7r8F33nQNDW2p1NS08UD2j6qWFgjkjcOWua5oB4PPXlfmtLRPJXU2obE0PqKQu+qLtoljeMPaCeA/gEE8ZXFXavqrjRmjsFvq21LwWh1TH3UUZ6bnPJw4Drhuc4QeulrvJfey4XCv/SmCRsh83M3xk8ccluePNZeg9aU1DoykpZxUbmQtB200zhkDwcIyCPUFUdr0/8AQGg/oOm98xwPbkD7T3BxcQP8TiTj1XroGlfRaKo6Wra5j2QsDmuGCCB0I80E/wBllU2trrrVQZ2vrHEbmlp5a3q1wBB9CFfqQ0LQS0d2uclWxzBLVufGXDG5u0DI8wq9AREQEREBERAREQEREBERAREQEREBERAWLqy9w2W17riwy96e7ZC1u90rnfcDehyM5zxhbSh9WDb2k2iSo/R/2gNz07wxjbnwzjOPmg/X6orbRTCqulrMdK0c9zMyR8TR4ujAHAH7hOAFVx3FlRavpKjIfG5m9hB4cMZC6Zy1sDnT42gHdnpjxz6YUH2XAt7KY924AsmLN3XYXv2/LGEFXpe8f8QafhuzWbO+Zu25zj54C8LDf/pe51lEGbfZJRHndndlodnGOOvqovs+t9yl0VSPt9ZTxxmMbGOpi4gc9Xd6Mn5BaHZjHJFerqy4Pa+QVLd72t2AnYOQ3Jx/qgv0REBERAREQEREBERAREQEREBERAREQEREBERAREQEREBERAREQEREBZeorDDqK3ew3JpIBDmOadr2PH2XMcOQ4efxHRaiIIubQ81fEaK9XKpmpuhiwyMvHlJI0BzgfHGMqrFEyO3ewU4DIwzY1rRgNbjAAHkAulEGbpy0NsFjhtUDi5sLdoc7qfjjheVlsLbRcaqtic5xqpBI4HGGkDbgenxWu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1371600"/>
            <a:ext cx="476250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pic>
        <p:nvPicPr>
          <p:cNvPr id="9" name="Picture 6" descr="http://structuresearch.merck-chemicals.com/getImage/MDA_CHEM_10024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4348" y="3571876"/>
            <a:ext cx="857256" cy="514353"/>
          </a:xfrm>
          <a:prstGeom prst="rect">
            <a:avLst/>
          </a:prstGeom>
          <a:noFill/>
        </p:spPr>
      </p:pic>
      <p:sp>
        <p:nvSpPr>
          <p:cNvPr id="10" name="AutoShape 8" descr="data:image/jpeg;base64,/9j/4AAQSkZJRgABAQAAAQABAAD/2wCEAAkGBwgHBhUIBwgWFgkWFiEbFRcXGSIgHhwiIB8lHyMdICIjJy0hIyUmHx8iJT0kJiorLi4uIh8/RDUtNygtLiwBCgoKBQUFDgUFDisZExkrKysrKysrKysrKysrKysrKysrKysrKysrKysrKysrKysrKysrKysrKysrKysrKysrK//AABEIAOEA4QMBIgACEQEDEQH/xAAcAAEAAgMBAQEAAAAAAAAAAAAABgcDBAUCAQj/xABLEAACAQMCAwQEBg0KBwEAAAAAAQIDBBEFBhIhMQcTQVFCYXGBCBQiMpGxFyM3UlNVcnODk6Gz0hUmMzQ2gqKywvElQ3SSwdHTJP/EABQBAQAAAAAAAAAAAAAAAAAAAAD/xAAUEQEAAAAAAAAAAAAAAAAAAAAA/9oADAMBAAIRAxEAPwC8QAAAAAAAAAAAAAAAAAAAAAAAAAAAAAAAAAAAAAAAAAAAAAAAAAAAAAAAAAAAAAAAAAAAAAAAAAAAAAAAAAAAAAAAAAAAAAAAAAAAAAAAAABA+1be9famn07TSaXHrVw+GisZ4V0cseLy0kvFvxw0+JYdkt5qlurreO57qeoS5uNOpiMM+inJSzh+SivBLkaO5Iq++EPZ0LnnThSTin5xhUqL/EXKBSutUdy9kl1DUrPVKt3tuU1GpSqttw9/RZ54ksLOE10zcOm31vqen07+znxW9SCnB+aayv8AY4Hafb0rrs+vadaOYqhKS9sflL9qRyuw6tOr2bW6qPPDKolny7yX/sCegAAAAAAAAAAAAAAAAAAAAAAAAAAAAAAAAHlzip8DkuJ80vHl1+tfSBUHbJaXegbqs99WVFyo0nGFZLwSbaz5cUZSjnwfD5otHQtb07X9Ojf6TdRqW8l1T5r1SXVNeTNu5t6N3byt7qjGdCSxKMkmmn1TT5NFe33YvtevdOvY1bi3b6qjU5f4lJ+7OANTtt3Zb0dEe19Mqd5q9zKMHCHNxi2uTS8ZcoqPXmyZbC0GW2toW+k1P6aEM1Mc/lSblLn4pSbXsSNPafZ1tralb4zptm5XnhVqvikvZ4R5csxSZLAAAAAAAAAAAAAAAAAAAAAAAAAAAAAAAAAPkpRhHik8RXVsrXZ3Hvbe1XeFbP8AJVtmhYLmlLwnV9ec9fXjrA2u1TVLm6VLZeiz/wCJ3z4Zv8HR9Ob9TSa9aU/HBNNE0u10TSaemWEMW9KCjH3eL9bfNvzbA867q1roWj1dUv54t6UXKXr8kvW3hL1tHH7Or7XNU2zHUtxcKr1pSqU4qOOCnJ5hF468uafXDjnnkjO7JPfO+ae0aDb0i1arXzXSUvQpZ6PrzXrl4wLMSUViK5AfQAAAAAAAAAAAAAAAAAAAAAAAAAAAAAAADU1bUbXSNNqajfVOG2pQcpv1Ly834JeLNsrTfE5703fS2Rayf8n0sVtQkvJYcaWV4vKfvi/RYGx2W6fd6nXrb41uni+u+VCPXu6K+alyXzsZ9aUX6TJDv3ctPau2qmo4zcv5FCH39SXzVjxx1fqTJBThClTVOnFKCWEl0SXgitLH+f3aM7989A02XDS8qlfxl61Hk/dB+kwJD2bbZqbc29/+98WrV5OtdTfVzlzx/dzjyzxPxJYAAAAAAAAAAAAAxXfK1nj71/UZTDd/1Sf5L+oCsfg8XVxd7Trzuq8pzVy0nKTbx3cOXMtOXzT869kmpb6s9Bqw2jotGvZus3OVSSTUuGPJfbI8sYfTxJu9d7YMc9qWv/ev/sBg+Drd3N3oFzO6uJTkqyScpN+ivMtsp74Nn9nrr8+v8iJNf9rmz7K6lbO9qTqwbU+ClN4aeH1S6PxQE5nONODnOWIJZbfgUvb324e1vXKtPTdSna7Woy4eKnlSqep9Mtrnh8opx5N9ZZr28tH3H2e39zt+/U5xt5qUcOM45i1lp4fnz6cjF2DUKdLs5pTpr5U6lSUvW+Lh+qKA58ewzb1FKpaapdwuVzjNThlPz5QX7GiV7E0ncGiWlWw3BqvxmEZruKr+c446SzmWU/NvquflKAABBr3ta2dY3k7S51GSrU5uEl3U3hxeH4eaMP2ZNkfjKf6qf8IE/BAPsybI/GU/1U/4R9mTZH4yn+qn/CBPwQD7MmyPxlP9VP8AhH2ZNkfjKf6qf8IEi3tuShtTbdXVa+HOKxTj9/N/Nj9PN+pPyOZ2Y7br6Fobu9V563dS726k+vE+ag/ycvl0y5EL3DvjYuv7itNRvdeqOztW5qh3E+GU/Rm3j0cdGn+15s3RdzaNrmlS1TTb+MrOKfHLpwYXE+JPmsLnzA4PajuC50vSIaTo3PW7yXc0EuqzylP1cKfXwbT6Jnc2ht+22vt2lpFrzUI/Kl99J85S978PBYXgQ7s/oz3duatvy+pv4ss0bCL9GEcqVT2yeV7XNdMFlAAAAAAAAAAAAAAAw3f9Un+S/qMx5nBVIOEujWGBVHwb/wCyFf8A6p/u4FsS+acba219K2pZSs9FouNCU+OScnLnhLx9SR2nzQFPfBs/s9dfn1/kRZOoaxt/bfDRv72hb8WXGMnGGfNpePNmPau1NI2nbTt9EoONKcuKScnLnjHj6ja1XQdH1mSlq2l0q0orEXUgpNZ64yuQFX6Zpdpu/tHu9Q0K3lHb9SznQrVlFxhVnP5L4M44muTyvGGfFN4eyPcMdoXdbZO66io3EKrlRlN4g+LrFN4WHhSi314n0eE920oUtndstDQ9vTcdMu6LnWt8txjJKb4op9P6Ne7Pg1if7n2joW6aKp63YRnKPzZ81OPsksPHq6AdardW9Gh39WvFUevE5JL6ehztA3Jpe4p1f5Hue8p0ZKEpx+a21n5L8cefT2kLo9h+z6dx3s+/lD7yVRcP7IqX7Sd6JommaDZfE9HsoUqHXEV1fTLfWTwurbYG73VN83BfQO6p/g19B7AHjuqf4NfQO6p/g19B7AHjuqf4NfQO6p/g19B7AHjuqf4NfQVTvHTrTa27XfXlP+a+prub2KbioVPRqZTTSfNv9JnqkWyczcmiWu4tDq6TfL7TUjjPjF9VJetPD9wG1p1jb6bYQsbKnw21OKjBLwSWF/ubJBOyvW7urZ1Ns668a1Yvu5888cPQqLPXlyz5cL9InYAAAAAAAAAAAAAAAAAAAeZxU4OL6NFeR7PdyWce50ntCuYWi6Rq01Ukv7zkuXqSRYoAiGzdg2O2r2ep1rypc6xUWJ16zzLHLkvLOF1bfLrgl4AAAAAAAAAAAAAABXPaZZXGg6pR37pFNutQxC7gv+ZRbw/fHPX8l9IE+sLy31Gxhe2dRSt6kVKEl4prKMlxQpXVvK3uKalRnFxlF9GmsNP2orns/uKu09y1th6hUfxfnW0+UvSpvLlT9sXl+6fhgCygAAAAAAAAAAAAAAAAAAAAAAAAAAAAAAAAAAAAAhfaht651XSIapo/LW7OXfW7XV45yh6+JLp4tJdGyaADi7P3Dbbp27S1e15Kcflx+9kuUo+5/SsPxO0R7bW1Lfbmp3V1Y3Mvi9zUVTufQpyx8px8flPPkscKxyRtajufQNMr/F9R1u3p111jOrFSXubyB1waun6jY6nQ+Mabe06tH76nNSX0ptGW6uaFpQde7rxhRXWUmkl4c2+XUDKDFbXFC6oKva1ozovpKLTT9jXJn24r0bWg69zVjCjFZlKTSS9rfJAZAYbW6t7ygrizrxnRfSUJKSeHh4a5dVgzAAAAAAAAAAAAAAAAAAAAAAAAAAAAAAFY9sW6tSs6lDa23Kjjq120nJPDjFvhWH4OUs/K8FGXtW7t7sh2tplio6jZ/Gb1r7ZUqOXNvriOcJZ9r9bI5rvyvhF2iuPmd18nP5uo1/iLkApPfe0KnZ047u2NWlSpU5JV6Lk5QcW8LOXlxbeGm3jKaxgk/aBrFvuDsYratar7VVpQljyfeRzF+tPK9xIO0tU3sC9735vxefXzxy/bgrLTnN/BrqcXT5WPZ8YX/nIFidk33ObP83/qZk7U/ueXv5l/Wiu9jaL2k3O0retom6KFLTnD7XCVOLcVl8m+6fjnxZ63rovaXb7UuKutbooVNPVN97CNOKclnon3S+tATPsS+5jafpf30yckG7EvuY2n6X99MnIAAAAAAAAAAAAAAAAAAAAAAAAAAAAABVfbNt3U1d2+8tvUuK/tGuOKTbcVLiTwubSeU15S8kyQbe7UNqazp6uKmq06FbHy6daSi4vxSbwpL1r9nQmhHdR2LtXU7h3F7oNGVZvLko4bfm8Yz7wK77St5R3ko7M2T9vrVpLvqkc8CimnhPyzhuXRJY555d7fOi0dudidXSKDzGlSgm8Y4n3kXKXvk2/eTjR9D0rRKTpaRp1OjB9eCKWfa+r95sX9la6jaStL+2jUtpfOhNJxeHlZT5dUmBGeyb7nVn+a/wBTMnan9zy9/Mv60SOys7awtY2tjQjTt4rEYQSSXsS5I+3lpb31rK1vaEZ28liUZLKa8mnyYEM7EvuY2n6X99MnJr6fY2mm2kbTT7aNO2jnhhBJRWXl4S5c22/ebAAAAAAAAAAAAAAAAAAAAAAAAAAAAAAAAAAAAAAAAAAAAAAAAAAAAAAAAAAAAAAAAAAAAAAAAAAAAAAAAAAAAAAAAAAAAAAAAAAAAAAAAAAAAAAAAAAAAAAAAAAA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0250" name="AutoShape 10" descr="data:image/jpeg;base64,/9j/4AAQSkZJRgABAQAAAQABAAD/2wCEAAkGBwgHBhUIBwgWFgkWFiEbFRcXGSIgHhwiIB8lHyMdICIjJy0hIyUmHx8iJT0kJiorLi4uIh8/RDUtNygtLiwBCgoKBQUFDgUFDisZExkrKysrKysrKysrKysrKysrKysrKysrKysrKysrKysrKysrKysrKysrKysrKysrKysrK//AABEIAOEA4QMBIgACEQEDEQH/xAAcAAEAAgMBAQEAAAAAAAAAAAAABgcDBAUCAQj/xABLEAACAQMCAwQEBg0KBwEAAAAAAQIDBBEFBhIhMQcTQVFCYXGBCBQiMpGxFyM3UlNVcnODk6Gz0hUmMzQ2gqKywvElQ3SSwdHTJP/EABQBAQAAAAAAAAAAAAAAAAAAAAD/xAAUEQEAAAAAAAAAAAAAAAAAAAAA/9oADAMBAAIRAxEAPwC8QAAAAAAAAAAAAAAAAAAAAAAAAAAAAAAAAAAAAAAAAAAAAAAAAAAAAAAAAAAAAAAAAAAAAAAAAAAAAAAAAAAAAAAAAAAAAAAAAAAAAAAAAABA+1be9famn07TSaXHrVw+GisZ4V0cseLy0kvFvxw0+JYdkt5qlurreO57qeoS5uNOpiMM+inJSzh+SivBLkaO5Iq++EPZ0LnnThSTin5xhUqL/EXKBSutUdy9kl1DUrPVKt3tuU1GpSqttw9/RZ54ksLOE10zcOm31vqen07+znxW9SCnB+aayv8AY4Hafb0rrs+vadaOYqhKS9sflL9qRyuw6tOr2bW6qPPDKolny7yX/sCegAAAAAAAAAAAAAAAAAAAAAAAAAAAAAAAAHlzip8DkuJ80vHl1+tfSBUHbJaXegbqs99WVFyo0nGFZLwSbaz5cUZSjnwfD5otHQtb07X9Ojf6TdRqW8l1T5r1SXVNeTNu5t6N3byt7qjGdCSxKMkmmn1TT5NFe33YvtevdOvY1bi3b6qjU5f4lJ+7OANTtt3Zb0dEe19Mqd5q9zKMHCHNxi2uTS8ZcoqPXmyZbC0GW2toW+k1P6aEM1Mc/lSblLn4pSbXsSNPafZ1tralb4zptm5XnhVqvikvZ4R5csxSZLAAAAAAAAAAAAAAAAAAAAAAAAAAAAAAAAAPkpRhHik8RXVsrXZ3Hvbe1XeFbP8AJVtmhYLmlLwnV9ec9fXjrA2u1TVLm6VLZeiz/wCJ3z4Zv8HR9Ob9TSa9aU/HBNNE0u10TSaemWEMW9KCjH3eL9bfNvzbA867q1roWj1dUv54t6UXKXr8kvW3hL1tHH7Or7XNU2zHUtxcKr1pSqU4qOOCnJ5hF468uafXDjnnkjO7JPfO+ae0aDb0i1arXzXSUvQpZ6PrzXrl4wLMSUViK5AfQAAAAAAAAAAAAAAAAAAAAAAAAAAAAAAADU1bUbXSNNqajfVOG2pQcpv1Ly834JeLNsrTfE5703fS2Rayf8n0sVtQkvJYcaWV4vKfvi/RYGx2W6fd6nXrb41uni+u+VCPXu6K+alyXzsZ9aUX6TJDv3ctPau2qmo4zcv5FCH39SXzVjxx1fqTJBThClTVOnFKCWEl0SXgitLH+f3aM7989A02XDS8qlfxl61Hk/dB+kwJD2bbZqbc29/+98WrV5OtdTfVzlzx/dzjyzxPxJYAAAAAAAAAAAAAxXfK1nj71/UZTDd/1Sf5L+oCsfg8XVxd7Trzuq8pzVy0nKTbx3cOXMtOXzT869kmpb6s9Bqw2jotGvZus3OVSSTUuGPJfbI8sYfTxJu9d7YMc9qWv/ev/sBg+Drd3N3oFzO6uJTkqyScpN+ivMtsp74Nn9nrr8+v8iJNf9rmz7K6lbO9qTqwbU+ClN4aeH1S6PxQE5nONODnOWIJZbfgUvb324e1vXKtPTdSna7Woy4eKnlSqep9Mtrnh8opx5N9ZZr28tH3H2e39zt+/U5xt5qUcOM45i1lp4fnz6cjF2DUKdLs5pTpr5U6lSUvW+Lh+qKA58ewzb1FKpaapdwuVzjNThlPz5QX7GiV7E0ncGiWlWw3BqvxmEZruKr+c446SzmWU/NvquflKAABBr3ta2dY3k7S51GSrU5uEl3U3hxeH4eaMP2ZNkfjKf6qf8IE/BAPsybI/GU/1U/4R9mTZH4yn+qn/CBPwQD7MmyPxlP9VP8AhH2ZNkfjKf6qf8IEi3tuShtTbdXVa+HOKxTj9/N/Nj9PN+pPyOZ2Y7br6Fobu9V563dS726k+vE+ag/ycvl0y5EL3DvjYuv7itNRvdeqOztW5qh3E+GU/Rm3j0cdGn+15s3RdzaNrmlS1TTb+MrOKfHLpwYXE+JPmsLnzA4PajuC50vSIaTo3PW7yXc0EuqzylP1cKfXwbT6Jnc2ht+22vt2lpFrzUI/Kl99J85S978PBYXgQ7s/oz3duatvy+pv4ss0bCL9GEcqVT2yeV7XNdMFlAAAAAAAAAAAAAAAw3f9Un+S/qMx5nBVIOEujWGBVHwb/wCyFf8A6p/u4FsS+acba219K2pZSs9FouNCU+OScnLnhLx9SR2nzQFPfBs/s9dfn1/kRZOoaxt/bfDRv72hb8WXGMnGGfNpePNmPau1NI2nbTt9EoONKcuKScnLnjHj6ja1XQdH1mSlq2l0q0orEXUgpNZ64yuQFX6Zpdpu/tHu9Q0K3lHb9SznQrVlFxhVnP5L4M44muTyvGGfFN4eyPcMdoXdbZO66io3EKrlRlN4g+LrFN4WHhSi314n0eE920oUtndstDQ9vTcdMu6LnWt8txjJKb4op9P6Ne7Pg1if7n2joW6aKp63YRnKPzZ81OPsksPHq6AdardW9Gh39WvFUevE5JL6ehztA3Jpe4p1f5Hue8p0ZKEpx+a21n5L8cefT2kLo9h+z6dx3s+/lD7yVRcP7IqX7Sd6JommaDZfE9HsoUqHXEV1fTLfWTwurbYG73VN83BfQO6p/g19B7AHjuqf4NfQO6p/g19B7AHjuqf4NfQO6p/g19B7AHjuqf4NfQVTvHTrTa27XfXlP+a+prub2KbioVPRqZTTSfNv9JnqkWyczcmiWu4tDq6TfL7TUjjPjF9VJetPD9wG1p1jb6bYQsbKnw21OKjBLwSWF/ubJBOyvW7urZ1Ns668a1Yvu5888cPQqLPXlyz5cL9InYAAAAAAAAAAAAAAAAAAAeZxU4OL6NFeR7PdyWce50ntCuYWi6Rq01Ukv7zkuXqSRYoAiGzdg2O2r2ep1rypc6xUWJ16zzLHLkvLOF1bfLrgl4AAAAAAAAAAAAAABXPaZZXGg6pR37pFNutQxC7gv+ZRbw/fHPX8l9IE+sLy31Gxhe2dRSt6kVKEl4prKMlxQpXVvK3uKalRnFxlF9GmsNP2orns/uKu09y1th6hUfxfnW0+UvSpvLlT9sXl+6fhgCygAAAAAAAAAAAAAAAAAAAAAAAAAAAAAAAAAAAAAhfaht651XSIapo/LW7OXfW7XV45yh6+JLp4tJdGyaADi7P3Dbbp27S1e15Kcflx+9kuUo+5/SsPxO0R7bW1Lfbmp3V1Y3Mvi9zUVTufQpyx8px8flPPkscKxyRtajufQNMr/F9R1u3p111jOrFSXubyB1waun6jY6nQ+Mabe06tH76nNSX0ptGW6uaFpQde7rxhRXWUmkl4c2+XUDKDFbXFC6oKva1ozovpKLTT9jXJn24r0bWg69zVjCjFZlKTSS9rfJAZAYbW6t7ygrizrxnRfSUJKSeHh4a5dVgzAAAAAAAAAAAAAAAAAAAAAAAAAAAAAAFY9sW6tSs6lDa23Kjjq120nJPDjFvhWH4OUs/K8FGXtW7t7sh2tplio6jZ/Gb1r7ZUqOXNvriOcJZ9r9bI5rvyvhF2iuPmd18nP5uo1/iLkApPfe0KnZ047u2NWlSpU5JV6Lk5QcW8LOXlxbeGm3jKaxgk/aBrFvuDsYratar7VVpQljyfeRzF+tPK9xIO0tU3sC9735vxefXzxy/bgrLTnN/BrqcXT5WPZ8YX/nIFidk33ObP83/qZk7U/ueXv5l/Wiu9jaL2k3O0retom6KFLTnD7XCVOLcVl8m+6fjnxZ63rovaXb7UuKutbooVNPVN97CNOKclnon3S+tATPsS+5jafpf30yckG7EvuY2n6X99MnIAAAAAAAAAAAAAAAAAAAAAAAAAAAAABVfbNt3U1d2+8tvUuK/tGuOKTbcVLiTwubSeU15S8kyQbe7UNqazp6uKmq06FbHy6daSi4vxSbwpL1r9nQmhHdR2LtXU7h3F7oNGVZvLko4bfm8Yz7wK77St5R3ko7M2T9vrVpLvqkc8CimnhPyzhuXRJY555d7fOi0dudidXSKDzGlSgm8Y4n3kXKXvk2/eTjR9D0rRKTpaRp1OjB9eCKWfa+r95sX9la6jaStL+2jUtpfOhNJxeHlZT5dUmBGeyb7nVn+a/wBTMnan9zy9/Mv60SOys7awtY2tjQjTt4rEYQSSXsS5I+3lpb31rK1vaEZ28liUZLKa8mnyYEM7EvuY2n6X99MnJr6fY2mm2kbTT7aNO2jnhhBJRWXl4S5c22/ebAAAAAAAAAAAAAAAAAAAAAAAAAAAAAAAAAAAAAAAAAAAAAAAAAAAAAAAAAAAAAAAAAAAAAAAAAAAAAAAAAAAAAAAAAAAAAAAAAAAAAAAAAAAAAAAAAAAAAAAAAAA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pic>
        <p:nvPicPr>
          <p:cNvPr id="10252" name="Picture 12" descr="http://www.ar.all.biz/img/ar/catalog/131259.png?rrr=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28662" y="4929198"/>
            <a:ext cx="571504" cy="571504"/>
          </a:xfrm>
          <a:prstGeom prst="rect">
            <a:avLst/>
          </a:prstGeom>
          <a:noFill/>
        </p:spPr>
      </p:pic>
      <p:pic>
        <p:nvPicPr>
          <p:cNvPr id="10256" name="Picture 16" descr="http://upload.wikimedia.org/wikipedia/commons/thumb/d/d3/Lactic-acid-skeletal.svg/220px-Lactic-acid-skeletal.svg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flipV="1">
            <a:off x="714348" y="5572140"/>
            <a:ext cx="857256" cy="566944"/>
          </a:xfrm>
          <a:prstGeom prst="rect">
            <a:avLst/>
          </a:prstGeom>
          <a:noFill/>
        </p:spPr>
      </p:pic>
      <p:pic>
        <p:nvPicPr>
          <p:cNvPr id="10258" name="Picture 18" descr="http://upload.wikimedia.org/wikipedia/commons/thumb/d/d3/Kwas_bursztynowy007.svg/200px-Kwas_bursztynowy007.svg.pn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14348" y="6215082"/>
            <a:ext cx="934647" cy="448631"/>
          </a:xfrm>
          <a:prstGeom prst="rect">
            <a:avLst/>
          </a:prstGeom>
          <a:noFill/>
        </p:spPr>
      </p:pic>
      <p:pic>
        <p:nvPicPr>
          <p:cNvPr id="12290" name="Picture 2" descr="http://flores.culturamix.com/blog/wp-content/gallery/beneficios-do-consumo-de-uva-para-a-saude/beneficios-do-consumo-de-uva-para-a-saude-4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143636" y="2000240"/>
            <a:ext cx="2000264" cy="2306972"/>
          </a:xfrm>
          <a:prstGeom prst="rect">
            <a:avLst/>
          </a:prstGeom>
          <a:noFill/>
        </p:spPr>
      </p:pic>
      <p:pic>
        <p:nvPicPr>
          <p:cNvPr id="20" name="Picture 3" descr="C:\Users\win7\Desktop\images (1).jp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852810" y="4786322"/>
            <a:ext cx="2934032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15370" cy="785818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>
                <a:solidFill>
                  <a:schemeClr val="accent3">
                    <a:lumMod val="50000"/>
                  </a:schemeClr>
                </a:solidFill>
              </a:rPr>
              <a:t>Sustancias con sabor salado</a:t>
            </a:r>
            <a:endParaRPr lang="es-E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143932" cy="4714908"/>
          </a:xfrm>
        </p:spPr>
        <p:txBody>
          <a:bodyPr/>
          <a:lstStyle/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Aportan al sabor del vino sensación refrescantes y salada, haciendo que el vino sea ágil y rápido en su fase de boca. </a:t>
            </a:r>
          </a:p>
          <a:p>
            <a:pPr algn="just">
              <a:buNone/>
            </a:pPr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s-ES" dirty="0" smtClean="0">
                <a:latin typeface="Calibri" pitchFamily="34" charset="0"/>
                <a:cs typeface="Calibri" pitchFamily="34" charset="0"/>
              </a:rPr>
              <a:t>Son fundamentalmente sales de los siguientes iones: fosfato, sulfato, cloruro, sulfito, tartrato, malato, lactato, potasio, magnesio, calcio aluminio, cobre y hierro</a:t>
            </a:r>
          </a:p>
          <a:p>
            <a:pPr algn="just">
              <a:buNone/>
            </a:pPr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s-ES" dirty="0" smtClean="0">
                <a:latin typeface="Calibri" pitchFamily="34" charset="0"/>
                <a:cs typeface="Calibri" pitchFamily="34" charset="0"/>
              </a:rPr>
              <a:t> También y en pequeña proporción se encuentran en el vino algunos oligoelementos: flúor, bromo, yodo, silicio, plomo y cobalto. </a:t>
            </a:r>
            <a:endParaRPr lang="es-E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chemeClr val="accent3">
                    <a:lumMod val="50000"/>
                  </a:schemeClr>
                </a:solidFill>
              </a:rPr>
              <a:t>Sustancias de gusto amargo y astringente</a:t>
            </a:r>
            <a:endParaRPr lang="es-E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2"/>
          </p:nvPr>
        </p:nvSpPr>
        <p:spPr>
          <a:xfrm>
            <a:off x="4286248" y="1428736"/>
            <a:ext cx="4214842" cy="4714908"/>
          </a:xfrm>
        </p:spPr>
        <p:txBody>
          <a:bodyPr>
            <a:normAutofit lnSpcReduction="10000"/>
          </a:bodyPr>
          <a:lstStyle/>
          <a:p>
            <a:pPr algn="just"/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Son los compuestos fenólicos</a:t>
            </a:r>
          </a:p>
          <a:p>
            <a:pPr algn="just">
              <a:buNone/>
            </a:pPr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Proporcionan a los vinos su color y una gran parte de su sabor. </a:t>
            </a:r>
          </a:p>
          <a:p>
            <a:pPr algn="just">
              <a:buNone/>
            </a:pPr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El sabor de los vinos tintos o la diferencia entre el sabor de los vinos blancos y el de los vinos tintos se debe a los compuestos fenólicos. </a:t>
            </a:r>
          </a:p>
          <a:p>
            <a:pPr algn="just">
              <a:buNone/>
            </a:pPr>
            <a:endParaRPr lang="es-ES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2" descr="https://encrypted-tbn3.gstatic.com/images?q=tbn:ANd9GcTUhpqqpnUNKX3n20vqGeWGLRQfjh16W6ZLzIZVpaNbryx9llG04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714488"/>
            <a:ext cx="3143272" cy="2354421"/>
          </a:xfrm>
          <a:prstGeom prst="rect">
            <a:avLst/>
          </a:prstGeom>
          <a:noFill/>
        </p:spPr>
      </p:pic>
      <p:pic>
        <p:nvPicPr>
          <p:cNvPr id="8194" name="Picture 2" descr="http://upload.wikimedia.org/wikipedia/commons/thumb/c/c3/Kaffees%C3%A4ure.svg/220px-Kaffees%C3%A4ure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4286256"/>
            <a:ext cx="2241022" cy="1100139"/>
          </a:xfrm>
          <a:prstGeom prst="rect">
            <a:avLst/>
          </a:prstGeom>
          <a:noFill/>
        </p:spPr>
      </p:pic>
      <p:sp>
        <p:nvSpPr>
          <p:cNvPr id="8196" name="AutoShape 4" descr="data:image/jpeg;base64,/9j/4AAQSkZJRgABAQAAAQABAAD/2wCEAAkGBwwMDQwMDQwMDAwMDQ0MDQwMDA8MDQwNFBEXFhQRFRQkHCggJBomHhQVJDMtJykrMC46Fx8zODMvQyktOisBCgoKBQUFDgUFDisZExkrKysrKysrKysrKysrKysrKysrKysrKysrKysrKysrKysrKysrKysrKysrKysrKysrK//AABEIALQBGAMBIgACEQEDEQH/xAAbAAEAAwEBAQEAAAAAAAAAAAAABAUGAwIHAf/EADsQAAEEAQMCBAIGCAYDAAAAAAEAAgMEEQUSIRMxBhQiQVFhMjM1QnSzFSM0UnWBkbQHJWKDssQkcYL/xAAUAQEAAAAAAAAAAAAAAAAAAAAA/8QAFBEBAAAAAAAAAAAAAAAAAAAAAP/aAAwDAQACEQMRAD8A+4oiICIiAiIgIiICIiAiIgIiICIiAiIgIiICIiAiKh1PxRHBO6tDTv6hNHt64oQskbXJAIbI9zmtDsEHaCTgg45CC+RUFvxbShoyaj+ufFDNFXlibFsswzPlZHsfG4tIIMjSc+3Izxmx1TVIqhqiRrz5u1HTj2AHEj2uILsken0n4oJyIiAiIgIiICIiAiIgIiICIiAiIgIiICIiAiIgIiICIiAiIgIiICIiAsdo2sU9JFurqNmClM7UNQtRusyNhZZhnsOlZJG44DsCQNPuC0j4Z2KqfEYGytlrTm7UZ6mtd6XStDhz8Qg+e+ND5qj4gvxb20rcmgwVpx6BYdFbaJLEYP3f1jGh2PV0wRkYVxr+gvqT6LK7U9Ttg6xVZ0rk0L4smOX1YEbTnj4+63ssTXt2va17TjLXAOBwcjhfr42uxua120hzdwB2uHYj5oPSIiAiIgIiICIiAiIgIiICIiAiIgIiICIiAiIgIiICIiAiIgIiICIiAqnxH9Cr+Po/nNVsst4l1uJzmVqsU+oWa1qvPYgpNZI6vHG4PdvcXNYHYxhudxyMDvgNSihaVq1W6wyVpmyhp2vbgskhfjOySMgOa7BHDgCpqAiIgKHFqtSSV1dlqs+wwEugZPG6VoDi05ZnPcEfyKrvG1iSLTrDo3PZkwRySMf03xQPmYyWQO7ghjnHIweOCDhRdU8I6GKcwdSp1Yo4XyeahijrS1w1pPWbMACCOTnPxyg0XmYup0eozrbOr0t46nTzjft77c8ZSOxG98kbZGOkiLRKxrwXxFw3NDh3GQc8r53Qu6tNf0yxFXqOuzeHIpLMdueWsxpdMwuIIY85z7H+quvBjrTtQ1422QR2OvR3srSvmiA8ozGHOa09seyDXoiICIiAiIgIiICIiAiIgIiICIiAiIgIiICIiAiIgKu1fWq9IN6rnPmkB6NWFpmtWCCARHEOTjc3J7DOSQFw8YXpaml6lagcGTV6VmaJxaHbZGxktODweR7qL+i5KDW+Qrebuzt6c2o35w5+GnIdM/6bh6nENYA3jA2DGA43TZnjdNqU8ej6c0O3122GNnlYRgCeznawY3ZbGSe2JPZe9Cmfthg03T2UdLhJAlsRmDqtD+ehAMOw71He/bnIOHZUmn4eb1W2rsz79prt8ZkBZVquxj9RBktae/qO5/J9XKvEFTqugV7UjbIL616NhjjvVi1lhjD905Ba5vJ4eHDknChv1qzp+1upxB0Hpb+lKjD5dvHLrEWS6IZ98vYO5c1aJcrU4ijklIJEbHyEDuQ0ZwP6IPUEzJWMkje2SORoex7HB7HtIyHAjggqoveIGNlNWpC+/bb9ZHA5oirHj6+UnazhwOOXEchpVNJo9eWTTzVkt0KmosklsVKk5rRTAs6o4H0HZ7mMtLskElarT6EFSJsFeGOCFmS2OJgYwEnJOB7kkn+aCDR06y/ru1CeOw2xGYTSjhaKUcRzluHZc9xBwSSAf3QojPBenAbCLclcbNtOa/blqNLX72kQl+3g4PI9gtEiCH+jYfNi9h3XFc1M7jt6ReH42/HISrpsMM9qywOEtx0TpiXEgmOMMbge3ACmIgIiICIiAiLnPMyJj5ZHNZHG10j3uO1rGNGS4n4ABB0RRpr8EcTbD5o2QO6W2VzgGHqODWYPzLmgfHIXDVtbo0Aw3Llap1N3T8xOyEybcbtoJ5xuGcfEILBFHoXoLUTZ600ViF+dksMjZY3YJBw4ccEEfyUhAREQEREBERAREQEXOeaOJj5JHtjjjaXvke4MYxo5JJPACrtM8S6Zdk6VTUKVmXBd0oLMUsm0YydoOcchBaoiICIiDP8A+IX2JrH8OuflOWgWf/xC+xNY/h1z8py0CAiIgKHrP7Ja/Dzf8Cpih6z+yWvw83/AoKbT/o+H/wAN/wBQLSrNaf8AR8P/AIb/AKgWlQEREBERAREQEREBVPi37L1P8Bc/JcrZcbdaOeKWCVu+KaN8UjckbmOaQ4ZHPYlB811uLWBotQz2NMfT36JmOGnYjsbfN19g3mYtznbn084Pb20ugVopNT1qSyyN9xliCOFrwHuj07yzOkWZyQ1z3T5xwSHfNXtrSa01dlOSLdWZ0C2Pe9uOi9r4/UDnhzGnvzjlcta0ClqAYLUO8x52SMllrzMBwS0SMc1wB2tyM4OB8EFNpztviC5FWLBV/R0Ml2OLGxuoGUiMuAHEhi79iQI859ONYquv4foxVZKUVcRVpd/UZG97HOLjlzt4O7dn3zlQdupae7LTJq1MuHpcWM1CqznO08NlaOO+1+M8vPCDRIoGk6xVutc6vM15jO2WIgxzwP8A3JYjhzHfJwBUCbxGJnOi0yIajKCGOmZI1tGu7n6yfkEjHLWBzu2QMoLmzYjhY+WWRkUUbS98kjwyNjR3c5x4AVGfE5fumr6fdtUmY32oow0vHu6GEkPkA99o5+7u7L1X8N9WRtjUpv0hMxzZIYizpUqrhgjpw5OXZGdzy5wxwQrHVa1qRrDVsivLG7cBJE2aCYYxskbw7Hza4EHHfsQ96bqda5H1a00c0edpLDksd7tcO4cPgcEKWsVaMD5w+42TQdWOyKO/FK01bhBIYwSkbJAc8MlaH8nAGAVajWbNLc3U4m9BoyNUrN/8baByZo8l0Z78+pnHLh2QaBFDm1SpHB5t9quyrtDvMumYIS09jvzhU51C/qTSKLHUKr2txqNuItsOz36NVwz2+9Jjn7rgg4eNJYxa0OOy4CjNelZO17tsMkvl5DAyQdi3eBgHgnbwfb88fV4WQVp442C+y9p7ab2ANsFxtRiRjCPVgxmTcB93d81bReHqvlZac4kuxTuL7BuyGd07zjLj7DsMBoaBgYAXjSvC2m0pBNXrNbK0ODJHySzuia7u2Pc47Qe2G4GAB7BBcoqK3o1iKWS1p9l0UkjnSTU7LnS0rUhH83Rk47s49y1yUfEjOoytehdptx5a1kViRjobLz7V5h6X8+3D/i0IL1fhOOTwAqjXvElPTgGyufLZe0uho1WeYu2MA/QiHOODycAe5CzdvQtX14f5jO/SdNdwdLqSNfZss+FicdgRwWtyEFd/iB46gsxWtD0uCbVr1uKapJ5QF0NXeCwue/BGRz8uDkhaY6qb22COefR9UjBeKduON/U+OW52yx/ON+Rnu05Ct9E0SnpsLa9OvHXib92NvLj+853cn5ldNU0ytdj6NmFk0Yc2RodkFkjfovY4ctcPYgghBWReIXV3iDU4fJPdJ04bQdvoWSQNuJfuOOcbX45BDS7ur4EEAg5B5BHYhZt9bUaDdjd2s0T6HQTGMX4YsHOJHENlHYYfhx7lzlx0CKDqN/RV3pV4iBa0iwxz/Khx3YZGSJIXc8N5Zjs0d0GrXK2YhHJ1ixsOx3UL3BrAzHqyfYYVPb8Rtc58OnwnU7LHFjxDI1lau8DOJp+zT8hudz9FeGeHHWXiXVJ/PEODo6jWGKhAQcg9LJ3uBA5eT24DclBxoXI7lql5KCR1CmyUedx06zjs2Njhz6njH3gC3jAcTnGmREBERAREQEREBERAREQEREBERBmvE+j1J7GnySQt6k1k1pZGOdFJNWNeZ5hkc0gujLmNO05Bx2VlpFphkuU44GQRafJDXjbHgMLHV45BhoAAA34wPgvGt/XaX+PP9pYXDQv27W/xdX+ygQXqIiDlarRTxvhmjZLFI0skjkaHse09wWnghVNTSLVSZnlrZfSc8mSnc3TGBhHHl5c7gAR9F24c4G0AK7RBkdP0Wm3WrrRXj2QVNPtwRYJggtTy22yzsi+i2RwiZlwGePmc65UFH7a1P+G6R+feV+gIiIC4XqcFmJ8FiKOeGQYfFKwSMcPmDwu6IM14E06vFUZYbGPM2Op17LyZbEwbI4ND5SS4gAAAE4HstKqTwZ9nVv8Ae/OertAREQFXalolS25r5osyNa5gljkkgl2OHqYXtIcWn3GcH4KxRBxqVooI2QwxshhjaGxxRMDGMaPYNHAC7IiAiIgIiICIiAiIgIiICIiAiIgIiIKnW/rtL/Hn+0sLhoX7drf4ur/YwKVrlSeVsElbpGerP5hkc7nMjmPSkj2F4BLeJO+D27KPpGtVpJXQyQO0/UJQJZKlhsbJptrQ3ex4JbIAABlpOMDOOyC7REQEVNqPiCKOR9WvHJevNaHGrXLf1YJw0zSH0MGf3jkgHAdhVtl5ryw2NUvPfO6TNPS6HU6fU2n0tY0dSU4ySX+gd9rcZQTKP21qf8N0j8+8r9ZGB2qRWrGqP04GKzDWrOpR2I334YYHzOZKR9W5xM7stD+A0YLicLQaVq1a8xz68ok2OMcrCHRywSDuySMgOa75OAKCciIgIio7/iNglkqU4nahej29SGFwZFWJPHXm+iz445fjkNKD98GfZ1b/AHvznq7VPo0bqFaCtPkubsb1YmF8T5ZZHehoGXccZJAGCDnvi2Y9rhua4OaexaQQf5oPSIiAiIgIiICIiAiIgIiICIiAiIgIiICIiAiIgKLqOnV7cZisQsmjyCA8ctcOQ5p7hwPIIwR7KUiDNtranpxJhkfqtPIPl7MjW367PhHLjEg7cSYd8XleL+sUbtdzjqMtCGJwFuJwdRuYcCGRODgJWFxxjaAXfdPK06zGp1IX6/pT3xRPezTtUex7o2ucx4lqNDgccEB7h/8AR+KDjp8NqVnl9OrDRtOAyLUsWL0xd6nGOu5vpJJOXS+rOfQc5V5pWiVqZe+NhfPLgzWpnGazOR23yHnA5wBho9gFYogKs1PQ4LLhN669tjXMju1nCKxGDj05xhzcgHa4ObwOFZogzzNRvUfRfiNquAA3UKUL3yE7sfrqzQSOMZczLeCcN7KRP4noNZE6KYXHzs6kENEebmnZnG9rW59OeC44aPchXKiVNNq13yyQVq8Mk53TSQwsjfM74vIGSeT3QVDaGoXiH3ZTRr8/5fTm3SSg5+usABw4PaPHb6TldUKMFWJkFeGOCGMBrI4mBjGj/wBBSEQFBfRLS0wPMIaII+m0AxNhjcXFjI/oguztJ+GMYwFORBl5NQ1O7Zmp1HVaQqxQebszRm5JHZlbv6EcYc1uWtLSXOJHqbhp5wdq12o6xUty15rBo2b1OzBC6Bsgix1GOiLnYLS+PHqO4O/0knrbpXqduzdpRQ2orjYnWaT3+XmNmNuwTRynLeWBjS12B6AQRzu4HS71x9m5bhgglFG1RpVYpuuWiXBfI+QtADnbIxgcAA5JzwFVN4/rHRq88Wp6c7VZK9Fz4W2IHSdeQxiVvS3Zz6n8e38lv1jbXhqU6BXosrw+djqafE4DpjEkRi6nr7fcctkgIiICIiAiIgIiICIiAiIgIiICIiAiIgIiICz177c03+Gat+fSWgc4AEkgADJJ4AHxWXHiITOjuV9Gv3IWtkZFfjZVaXQuLSXRNdI2QsdsaeG4dtaRnhBqUVKPElZztMEYfI3VJJo4XgbOm6OF8jhI04II6bmkYyDwVJdq7Bfj07Y/qyU5bok42BjJWRlvxzmQf0KCxREQEREBERAREQEREBERAREQEREBERAREQEREBERAREQEREBERAREQRdUqeZrWK+90XmIJYeo0Auj3sLdwB4yM5WZ07xlSqQV6t1s9G7HG2HyT6s0kkjo2gEw7WkPb2wW57+y2CIPl9nRHynQILJs1H3tX1i85kE5gsVRPFZnbEJG8ggFoOP9Q7Kz0jRY9P8RRRssXbAk0W28uu25bb24t1xhpceByt6iAiIgIiICIiAiIgIiICIiAiIgIiICIiAiIgIiICIiAiIgIiICIiAiIgIiICIiAiIgIiICIiAiIgIiICIiAiIgIiICIiAiIgIiICIiD//2Q=="/>
          <p:cNvSpPr>
            <a:spLocks noChangeAspect="1" noChangeArrowheads="1"/>
          </p:cNvSpPr>
          <p:nvPr/>
        </p:nvSpPr>
        <p:spPr bwMode="auto">
          <a:xfrm>
            <a:off x="155575" y="-1798638"/>
            <a:ext cx="5819775" cy="3752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8198" name="AutoShape 6" descr="data:image/jpeg;base64,/9j/4AAQSkZJRgABAQAAAQABAAD/2wCEAAkGBwwMDQwMDQwMDAwMDQ0MDQwMDA8MDQwNFBEXFhQRFRQkHCggJBomHhQVJDMtJykrMC46Fx8zODMvQyktOisBCgoKBQUFDgUFDisZExkrKysrKysrKysrKysrKysrKysrKysrKysrKysrKysrKysrKysrKysrKysrKysrKysrK//AABEIALQBGAMBIgACEQEDEQH/xAAbAAEAAwEBAQEAAAAAAAAAAAAABAUGAwIHAf/EADsQAAEEAQMCBAIGCAYDAAAAAAEAAgMEEQUSIRMxBhQiQVFhMjM1QnSzFSM0UnWBkbQHJWKDssQkcYL/xAAUAQEAAAAAAAAAAAAAAAAAAAAA/8QAFBEBAAAAAAAAAAAAAAAAAAAAAP/aAAwDAQACEQMRAD8A+4oiICIiAiIgIiICIiAiIgIiICIiAiIgIiICIiAiKh1PxRHBO6tDTv6hNHt64oQskbXJAIbI9zmtDsEHaCTgg45CC+RUFvxbShoyaj+ufFDNFXlibFsswzPlZHsfG4tIIMjSc+3Izxmx1TVIqhqiRrz5u1HTj2AHEj2uILsken0n4oJyIiAiIgIiICIiAiIgIiICIiAiIgIiICIiAiIgIiICIiAiIgIiICIiAsdo2sU9JFurqNmClM7UNQtRusyNhZZhnsOlZJG44DsCQNPuC0j4Z2KqfEYGytlrTm7UZ6mtd6XStDhz8Qg+e+ND5qj4gvxb20rcmgwVpx6BYdFbaJLEYP3f1jGh2PV0wRkYVxr+gvqT6LK7U9Ttg6xVZ0rk0L4smOX1YEbTnj4+63ssTXt2va17TjLXAOBwcjhfr42uxua120hzdwB2uHYj5oPSIiAiIgIiICIiAiIgIiICIiAiIgIiICIiAiIgIiICIiAiIgIiICIiAqnxH9Cr+Po/nNVsst4l1uJzmVqsU+oWa1qvPYgpNZI6vHG4PdvcXNYHYxhudxyMDvgNSihaVq1W6wyVpmyhp2vbgskhfjOySMgOa7BHDgCpqAiIgKHFqtSSV1dlqs+wwEugZPG6VoDi05ZnPcEfyKrvG1iSLTrDo3PZkwRySMf03xQPmYyWQO7ghjnHIweOCDhRdU8I6GKcwdSp1Yo4XyeahijrS1w1pPWbMACCOTnPxyg0XmYup0eozrbOr0t46nTzjft77c8ZSOxG98kbZGOkiLRKxrwXxFw3NDh3GQc8r53Qu6tNf0yxFXqOuzeHIpLMdueWsxpdMwuIIY85z7H+quvBjrTtQ1422QR2OvR3srSvmiA8ozGHOa09seyDXoiICIiAiIgIiICIiAiIgIiICIiAiIgIiICIiAiIgKu1fWq9IN6rnPmkB6NWFpmtWCCARHEOTjc3J7DOSQFw8YXpaml6lagcGTV6VmaJxaHbZGxktODweR7qL+i5KDW+Qrebuzt6c2o35w5+GnIdM/6bh6nENYA3jA2DGA43TZnjdNqU8ej6c0O3122GNnlYRgCeznawY3ZbGSe2JPZe9Cmfthg03T2UdLhJAlsRmDqtD+ehAMOw71He/bnIOHZUmn4eb1W2rsz79prt8ZkBZVquxj9RBktae/qO5/J9XKvEFTqugV7UjbIL616NhjjvVi1lhjD905Ba5vJ4eHDknChv1qzp+1upxB0Hpb+lKjD5dvHLrEWS6IZ98vYO5c1aJcrU4ijklIJEbHyEDuQ0ZwP6IPUEzJWMkje2SORoex7HB7HtIyHAjggqoveIGNlNWpC+/bb9ZHA5oirHj6+UnazhwOOXEchpVNJo9eWTTzVkt0KmosklsVKk5rRTAs6o4H0HZ7mMtLskElarT6EFSJsFeGOCFmS2OJgYwEnJOB7kkn+aCDR06y/ru1CeOw2xGYTSjhaKUcRzluHZc9xBwSSAf3QojPBenAbCLclcbNtOa/blqNLX72kQl+3g4PI9gtEiCH+jYfNi9h3XFc1M7jt6ReH42/HISrpsMM9qywOEtx0TpiXEgmOMMbge3ACmIgIiICIiAiLnPMyJj5ZHNZHG10j3uO1rGNGS4n4ABB0RRpr8EcTbD5o2QO6W2VzgGHqODWYPzLmgfHIXDVtbo0Aw3Llap1N3T8xOyEybcbtoJ5xuGcfEILBFHoXoLUTZ600ViF+dksMjZY3YJBw4ccEEfyUhAREQEREBERAREQEXOeaOJj5JHtjjjaXvke4MYxo5JJPACrtM8S6Zdk6VTUKVmXBd0oLMUsm0YydoOcchBaoiICIiDP8A+IX2JrH8OuflOWgWf/xC+xNY/h1z8py0CAiIgKHrP7Ja/Dzf8Cpih6z+yWvw83/AoKbT/o+H/wAN/wBQLSrNaf8AR8P/AIb/AKgWlQEREBERAREQEREBVPi37L1P8Bc/JcrZcbdaOeKWCVu+KaN8UjckbmOaQ4ZHPYlB811uLWBotQz2NMfT36JmOGnYjsbfN19g3mYtznbn084Pb20ugVopNT1qSyyN9xliCOFrwHuj07yzOkWZyQ1z3T5xwSHfNXtrSa01dlOSLdWZ0C2Pe9uOi9r4/UDnhzGnvzjlcta0ClqAYLUO8x52SMllrzMBwS0SMc1wB2tyM4OB8EFNpztviC5FWLBV/R0Ml2OLGxuoGUiMuAHEhi79iQI859ONYquv4foxVZKUVcRVpd/UZG97HOLjlzt4O7dn3zlQdupae7LTJq1MuHpcWM1CqznO08NlaOO+1+M8vPCDRIoGk6xVutc6vM15jO2WIgxzwP8A3JYjhzHfJwBUCbxGJnOi0yIajKCGOmZI1tGu7n6yfkEjHLWBzu2QMoLmzYjhY+WWRkUUbS98kjwyNjR3c5x4AVGfE5fumr6fdtUmY32oow0vHu6GEkPkA99o5+7u7L1X8N9WRtjUpv0hMxzZIYizpUqrhgjpw5OXZGdzy5wxwQrHVa1qRrDVsivLG7cBJE2aCYYxskbw7Hza4EHHfsQ96bqda5H1a00c0edpLDksd7tcO4cPgcEKWsVaMD5w+42TQdWOyKO/FK01bhBIYwSkbJAc8MlaH8nAGAVajWbNLc3U4m9BoyNUrN/8baByZo8l0Z78+pnHLh2QaBFDm1SpHB5t9quyrtDvMumYIS09jvzhU51C/qTSKLHUKr2txqNuItsOz36NVwz2+9Jjn7rgg4eNJYxa0OOy4CjNelZO17tsMkvl5DAyQdi3eBgHgnbwfb88fV4WQVp442C+y9p7ab2ANsFxtRiRjCPVgxmTcB93d81bReHqvlZac4kuxTuL7BuyGd07zjLj7DsMBoaBgYAXjSvC2m0pBNXrNbK0ODJHySzuia7u2Pc47Qe2G4GAB7BBcoqK3o1iKWS1p9l0UkjnSTU7LnS0rUhH83Rk47s49y1yUfEjOoytehdptx5a1kViRjobLz7V5h6X8+3D/i0IL1fhOOTwAqjXvElPTgGyufLZe0uho1WeYu2MA/QiHOODycAe5CzdvQtX14f5jO/SdNdwdLqSNfZss+FicdgRwWtyEFd/iB46gsxWtD0uCbVr1uKapJ5QF0NXeCwue/BGRz8uDkhaY6qb22COefR9UjBeKduON/U+OW52yx/ON+Rnu05Ct9E0SnpsLa9OvHXib92NvLj+853cn5ldNU0ytdj6NmFk0Yc2RodkFkjfovY4ctcPYgghBWReIXV3iDU4fJPdJ04bQdvoWSQNuJfuOOcbX45BDS7ur4EEAg5B5BHYhZt9bUaDdjd2s0T6HQTGMX4YsHOJHENlHYYfhx7lzlx0CKDqN/RV3pV4iBa0iwxz/Khx3YZGSJIXc8N5Zjs0d0GrXK2YhHJ1ixsOx3UL3BrAzHqyfYYVPb8Rtc58OnwnU7LHFjxDI1lau8DOJp+zT8hudz9FeGeHHWXiXVJ/PEODo6jWGKhAQcg9LJ3uBA5eT24DclBxoXI7lql5KCR1CmyUedx06zjs2Njhz6njH3gC3jAcTnGmREBERAREQEREBERAREQEREBERBmvE+j1J7GnySQt6k1k1pZGOdFJNWNeZ5hkc0gujLmNO05Bx2VlpFphkuU44GQRafJDXjbHgMLHV45BhoAAA34wPgvGt/XaX+PP9pYXDQv27W/xdX+ygQXqIiDlarRTxvhmjZLFI0skjkaHse09wWnghVNTSLVSZnlrZfSc8mSnc3TGBhHHl5c7gAR9F24c4G0AK7RBkdP0Wm3WrrRXj2QVNPtwRYJggtTy22yzsi+i2RwiZlwGePmc65UFH7a1P+G6R+feV+gIiIC4XqcFmJ8FiKOeGQYfFKwSMcPmDwu6IM14E06vFUZYbGPM2Op17LyZbEwbI4ND5SS4gAAAE4HstKqTwZ9nVv8Ae/OertAREQFXalolS25r5osyNa5gljkkgl2OHqYXtIcWn3GcH4KxRBxqVooI2QwxshhjaGxxRMDGMaPYNHAC7IiAiIgIiICIiAiIgIiICIiAiIgIiIKnW/rtL/Hn+0sLhoX7drf4ur/YwKVrlSeVsElbpGerP5hkc7nMjmPSkj2F4BLeJO+D27KPpGtVpJXQyQO0/UJQJZKlhsbJptrQ3ex4JbIAABlpOMDOOyC7REQEVNqPiCKOR9WvHJevNaHGrXLf1YJw0zSH0MGf3jkgHAdhVtl5ryw2NUvPfO6TNPS6HU6fU2n0tY0dSU4ySX+gd9rcZQTKP21qf8N0j8+8r9ZGB2qRWrGqP04GKzDWrOpR2I334YYHzOZKR9W5xM7stD+A0YLicLQaVq1a8xz68ok2OMcrCHRywSDuySMgOa75OAKCciIgIio7/iNglkqU4nahej29SGFwZFWJPHXm+iz445fjkNKD98GfZ1b/AHvznq7VPo0bqFaCtPkubsb1YmF8T5ZZHehoGXccZJAGCDnvi2Y9rhua4OaexaQQf5oPSIiAiIgIiICIiAiIgIiICIiAiIgIiICIiAiIgKLqOnV7cZisQsmjyCA8ctcOQ5p7hwPIIwR7KUiDNtranpxJhkfqtPIPl7MjW367PhHLjEg7cSYd8XleL+sUbtdzjqMtCGJwFuJwdRuYcCGRODgJWFxxjaAXfdPK06zGp1IX6/pT3xRPezTtUex7o2ucx4lqNDgccEB7h/8AR+KDjp8NqVnl9OrDRtOAyLUsWL0xd6nGOu5vpJJOXS+rOfQc5V5pWiVqZe+NhfPLgzWpnGazOR23yHnA5wBho9gFYogKs1PQ4LLhN669tjXMju1nCKxGDj05xhzcgHa4ObwOFZogzzNRvUfRfiNquAA3UKUL3yE7sfrqzQSOMZczLeCcN7KRP4noNZE6KYXHzs6kENEebmnZnG9rW59OeC44aPchXKiVNNq13yyQVq8Mk53TSQwsjfM74vIGSeT3QVDaGoXiH3ZTRr8/5fTm3SSg5+usABw4PaPHb6TldUKMFWJkFeGOCGMBrI4mBjGj/wBBSEQFBfRLS0wPMIaII+m0AxNhjcXFjI/oguztJ+GMYwFORBl5NQ1O7Zmp1HVaQqxQebszRm5JHZlbv6EcYc1uWtLSXOJHqbhp5wdq12o6xUty15rBo2b1OzBC6Bsgix1GOiLnYLS+PHqO4O/0knrbpXqduzdpRQ2orjYnWaT3+XmNmNuwTRynLeWBjS12B6AQRzu4HS71x9m5bhgglFG1RpVYpuuWiXBfI+QtADnbIxgcAA5JzwFVN4/rHRq88Wp6c7VZK9Fz4W2IHSdeQxiVvS3Zz6n8e38lv1jbXhqU6BXosrw+djqafE4DpjEkRi6nr7fcctkgIiICIiAiIgIiICIiAiIgIiICIiAiIgIiICz177c03+Gat+fSWgc4AEkgADJJ4AHxWXHiITOjuV9Gv3IWtkZFfjZVaXQuLSXRNdI2QsdsaeG4dtaRnhBqUVKPElZztMEYfI3VJJo4XgbOm6OF8jhI04II6bmkYyDwVJdq7Bfj07Y/qyU5bok42BjJWRlvxzmQf0KCxREQEREBERAREQEREBERAREQEREBERAREQEREBERAREQEREBERAREQRdUqeZrWK+90XmIJYeo0Auj3sLdwB4yM5WZ07xlSqQV6t1s9G7HG2HyT6s0kkjo2gEw7WkPb2wW57+y2CIPl9nRHynQILJs1H3tX1i85kE5gsVRPFZnbEJG8ggFoOP9Q7Kz0jRY9P8RRRssXbAk0W28uu25bb24t1xhpceByt6iAiIgIiICIiAiIgIiICIiAiIgIiICIiAiIgIiICIiAiIgIiICIiAiIgIiICIiAiIgIiICIiAiIgIiICIiAiIgIiICIiAiIgIiICIiD//2Q=="/>
          <p:cNvSpPr>
            <a:spLocks noChangeAspect="1" noChangeArrowheads="1"/>
          </p:cNvSpPr>
          <p:nvPr/>
        </p:nvSpPr>
        <p:spPr bwMode="auto">
          <a:xfrm>
            <a:off x="155575" y="-1798638"/>
            <a:ext cx="5819775" cy="3752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pic>
        <p:nvPicPr>
          <p:cNvPr id="8200" name="Picture 8" descr="http://patentados.com/img/2012/12-descripcion/uso-bacterias-lacticas-conservar-flavanoles-producto-alimenticio.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5072074"/>
            <a:ext cx="2364707" cy="1524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398</TotalTime>
  <Words>725</Words>
  <Application>Microsoft Office PowerPoint</Application>
  <PresentationFormat>Presentación en pantalla (4:3)</PresentationFormat>
  <Paragraphs>131</Paragraphs>
  <Slides>15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Mirador</vt:lpstr>
      <vt:lpstr>COMPOSICIÓN QUÍMICA DEL VINO </vt:lpstr>
      <vt:lpstr>Índice </vt:lpstr>
      <vt:lpstr>¿ Qué es el vino ?</vt:lpstr>
      <vt:lpstr>    Composición Química del vino </vt:lpstr>
      <vt:lpstr>Diapositiva 5</vt:lpstr>
      <vt:lpstr>Sustancias de gusto azucarado </vt:lpstr>
      <vt:lpstr>Sustancias  con sabor ácido </vt:lpstr>
      <vt:lpstr>Sustancias con sabor salado</vt:lpstr>
      <vt:lpstr>Sustancias de gusto amargo y astringente</vt:lpstr>
      <vt:lpstr>Diapositiva 10</vt:lpstr>
      <vt:lpstr>Diapositiva 11</vt:lpstr>
      <vt:lpstr>Sustancias nitrogenadas</vt:lpstr>
      <vt:lpstr>Sustancias volátiles y aromáticas</vt:lpstr>
      <vt:lpstr>ALGUNAS SUSTANCIAS VOLÁTILES</vt:lpstr>
      <vt:lpstr>Diapositiva 15</vt:lpstr>
    </vt:vector>
  </TitlesOfParts>
  <Company>http://www.centor.mx.gd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COMPOSICIÓN QUÍMICA DEL VINO</dc:title>
  <dc:creator>Centor</dc:creator>
  <cp:lastModifiedBy>Centor</cp:lastModifiedBy>
  <cp:revision>48</cp:revision>
  <dcterms:created xsi:type="dcterms:W3CDTF">2013-11-23T23:37:11Z</dcterms:created>
  <dcterms:modified xsi:type="dcterms:W3CDTF">2013-12-12T09:12:53Z</dcterms:modified>
</cp:coreProperties>
</file>