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94660"/>
  </p:normalViewPr>
  <p:slideViewPr>
    <p:cSldViewPr snapToGrid="0">
      <p:cViewPr varScale="1">
        <p:scale>
          <a:sx n="47" d="100"/>
          <a:sy n="47" d="100"/>
        </p:scale>
        <p:origin x="6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346F-E365-4963-9827-587AEBFEA0CB}" type="datetimeFigureOut">
              <a:rPr lang="es-ES" smtClean="0"/>
              <a:t>12/02/2015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84AD-29EF-4502-AF67-F9F1A2200C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893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346F-E365-4963-9827-587AEBFEA0CB}" type="datetimeFigureOut">
              <a:rPr lang="es-ES" smtClean="0"/>
              <a:t>12/02/2015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84AD-29EF-4502-AF67-F9F1A2200C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89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346F-E365-4963-9827-587AEBFEA0CB}" type="datetimeFigureOut">
              <a:rPr lang="es-ES" smtClean="0"/>
              <a:t>12/02/2015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84AD-29EF-4502-AF67-F9F1A2200C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26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346F-E365-4963-9827-587AEBFEA0CB}" type="datetimeFigureOut">
              <a:rPr lang="es-ES" smtClean="0"/>
              <a:t>12/02/2015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84AD-29EF-4502-AF67-F9F1A2200C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350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346F-E365-4963-9827-587AEBFEA0CB}" type="datetimeFigureOut">
              <a:rPr lang="es-ES" smtClean="0"/>
              <a:t>12/02/2015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84AD-29EF-4502-AF67-F9F1A2200C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149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346F-E365-4963-9827-587AEBFEA0CB}" type="datetimeFigureOut">
              <a:rPr lang="es-ES" smtClean="0"/>
              <a:t>12/02/2015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84AD-29EF-4502-AF67-F9F1A2200C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139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346F-E365-4963-9827-587AEBFEA0CB}" type="datetimeFigureOut">
              <a:rPr lang="es-ES" smtClean="0"/>
              <a:t>12/02/2015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84AD-29EF-4502-AF67-F9F1A2200C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85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346F-E365-4963-9827-587AEBFEA0CB}" type="datetimeFigureOut">
              <a:rPr lang="es-ES" smtClean="0"/>
              <a:t>12/02/2015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84AD-29EF-4502-AF67-F9F1A2200C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525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346F-E365-4963-9827-587AEBFEA0CB}" type="datetimeFigureOut">
              <a:rPr lang="es-ES" smtClean="0"/>
              <a:t>12/02/2015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84AD-29EF-4502-AF67-F9F1A2200C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96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346F-E365-4963-9827-587AEBFEA0CB}" type="datetimeFigureOut">
              <a:rPr lang="es-ES" smtClean="0"/>
              <a:t>12/02/2015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84AD-29EF-4502-AF67-F9F1A2200C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45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346F-E365-4963-9827-587AEBFEA0CB}" type="datetimeFigureOut">
              <a:rPr lang="es-ES" smtClean="0"/>
              <a:t>12/02/2015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84AD-29EF-4502-AF67-F9F1A2200C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440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3346F-E365-4963-9827-587AEBFEA0CB}" type="datetimeFigureOut">
              <a:rPr lang="es-ES" smtClean="0"/>
              <a:t>12/02/2015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D84AD-29EF-4502-AF67-F9F1A2200C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93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t="448" r="11263"/>
          <a:stretch/>
        </p:blipFill>
        <p:spPr>
          <a:xfrm>
            <a:off x="1910080" y="406400"/>
            <a:ext cx="7701280" cy="564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2" r="12474"/>
          <a:stretch/>
        </p:blipFill>
        <p:spPr>
          <a:xfrm>
            <a:off x="2011680" y="381000"/>
            <a:ext cx="7477760" cy="566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7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r="12677"/>
          <a:stretch/>
        </p:blipFill>
        <p:spPr>
          <a:xfrm>
            <a:off x="2032000" y="381000"/>
            <a:ext cx="7437120" cy="566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t="448" r="12273" b="941"/>
          <a:stretch/>
        </p:blipFill>
        <p:spPr>
          <a:xfrm>
            <a:off x="2032000" y="406400"/>
            <a:ext cx="747776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0" t="448" r="12070"/>
          <a:stretch/>
        </p:blipFill>
        <p:spPr>
          <a:xfrm>
            <a:off x="1991360" y="406400"/>
            <a:ext cx="7538720" cy="564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r="12273"/>
          <a:stretch/>
        </p:blipFill>
        <p:spPr>
          <a:xfrm>
            <a:off x="2032000" y="381000"/>
            <a:ext cx="7477760" cy="566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9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r="12273"/>
          <a:stretch/>
        </p:blipFill>
        <p:spPr>
          <a:xfrm>
            <a:off x="2032000" y="381000"/>
            <a:ext cx="7477760" cy="566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r="12879"/>
          <a:stretch/>
        </p:blipFill>
        <p:spPr>
          <a:xfrm>
            <a:off x="2032000" y="381000"/>
            <a:ext cx="7416800" cy="566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r="12273"/>
          <a:stretch/>
        </p:blipFill>
        <p:spPr>
          <a:xfrm>
            <a:off x="2032000" y="381000"/>
            <a:ext cx="7477760" cy="566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r="12273"/>
          <a:stretch/>
        </p:blipFill>
        <p:spPr>
          <a:xfrm>
            <a:off x="2032000" y="381000"/>
            <a:ext cx="7477760" cy="566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4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r="12475"/>
          <a:stretch/>
        </p:blipFill>
        <p:spPr>
          <a:xfrm>
            <a:off x="2032000" y="381000"/>
            <a:ext cx="7457440" cy="566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0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Panorámica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 Luis Perez</dc:creator>
  <cp:lastModifiedBy>Angel Luis Perez</cp:lastModifiedBy>
  <cp:revision>2</cp:revision>
  <dcterms:created xsi:type="dcterms:W3CDTF">2015-02-12T15:40:33Z</dcterms:created>
  <dcterms:modified xsi:type="dcterms:W3CDTF">2015-02-12T15:44:31Z</dcterms:modified>
</cp:coreProperties>
</file>