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60"/>
  </p:normalViewPr>
  <p:slideViewPr>
    <p:cSldViewPr snapToGrid="0">
      <p:cViewPr varScale="1">
        <p:scale>
          <a:sx n="68" d="100"/>
          <a:sy n="68" d="100"/>
        </p:scale>
        <p:origin x="78" y="1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9E666-97A4-4336-A512-73D2369439B6}" type="datetimeFigureOut">
              <a:rPr lang="es-ES" smtClean="0"/>
              <a:t>16/10/2016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9ACD6-6BFE-4107-9453-3DCF22D5C85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913672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9E666-97A4-4336-A512-73D2369439B6}" type="datetimeFigureOut">
              <a:rPr lang="es-ES" smtClean="0"/>
              <a:t>16/10/2016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9ACD6-6BFE-4107-9453-3DCF22D5C85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710838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9E666-97A4-4336-A512-73D2369439B6}" type="datetimeFigureOut">
              <a:rPr lang="es-ES" smtClean="0"/>
              <a:t>16/10/2016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9ACD6-6BFE-4107-9453-3DCF22D5C85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122996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9E666-97A4-4336-A512-73D2369439B6}" type="datetimeFigureOut">
              <a:rPr lang="es-ES" smtClean="0"/>
              <a:t>16/10/2016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9ACD6-6BFE-4107-9453-3DCF22D5C85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943897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9E666-97A4-4336-A512-73D2369439B6}" type="datetimeFigureOut">
              <a:rPr lang="es-ES" smtClean="0"/>
              <a:t>16/10/2016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9ACD6-6BFE-4107-9453-3DCF22D5C85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556448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9E666-97A4-4336-A512-73D2369439B6}" type="datetimeFigureOut">
              <a:rPr lang="es-ES" smtClean="0"/>
              <a:t>16/10/2016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9ACD6-6BFE-4107-9453-3DCF22D5C85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318795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9E666-97A4-4336-A512-73D2369439B6}" type="datetimeFigureOut">
              <a:rPr lang="es-ES" smtClean="0"/>
              <a:t>16/10/2016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9ACD6-6BFE-4107-9453-3DCF22D5C85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093153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9E666-97A4-4336-A512-73D2369439B6}" type="datetimeFigureOut">
              <a:rPr lang="es-ES" smtClean="0"/>
              <a:t>16/10/2016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9ACD6-6BFE-4107-9453-3DCF22D5C85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130046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9E666-97A4-4336-A512-73D2369439B6}" type="datetimeFigureOut">
              <a:rPr lang="es-ES" smtClean="0"/>
              <a:t>16/10/2016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9ACD6-6BFE-4107-9453-3DCF22D5C85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273717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9E666-97A4-4336-A512-73D2369439B6}" type="datetimeFigureOut">
              <a:rPr lang="es-ES" smtClean="0"/>
              <a:t>16/10/2016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9ACD6-6BFE-4107-9453-3DCF22D5C85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723259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9E666-97A4-4336-A512-73D2369439B6}" type="datetimeFigureOut">
              <a:rPr lang="es-ES" smtClean="0"/>
              <a:t>16/10/2016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9ACD6-6BFE-4107-9453-3DCF22D5C85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811940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B9E666-97A4-4336-A512-73D2369439B6}" type="datetimeFigureOut">
              <a:rPr lang="es-ES" smtClean="0"/>
              <a:t>16/10/2016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89ACD6-6BFE-4107-9453-3DCF22D5C85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862900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Rectángulo: esquinas redondeadas 44"/>
          <p:cNvSpPr/>
          <p:nvPr/>
        </p:nvSpPr>
        <p:spPr>
          <a:xfrm>
            <a:off x="2926076" y="5657208"/>
            <a:ext cx="5564028" cy="93105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9" name="Rectángulo 38"/>
          <p:cNvSpPr/>
          <p:nvPr/>
        </p:nvSpPr>
        <p:spPr>
          <a:xfrm>
            <a:off x="7725301" y="3433848"/>
            <a:ext cx="3164623" cy="163242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s-ES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Rectángulo 37"/>
          <p:cNvSpPr/>
          <p:nvPr/>
        </p:nvSpPr>
        <p:spPr>
          <a:xfrm>
            <a:off x="652003" y="3357903"/>
            <a:ext cx="3164623" cy="17065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s-ES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Elipse 16"/>
          <p:cNvSpPr/>
          <p:nvPr/>
        </p:nvSpPr>
        <p:spPr>
          <a:xfrm>
            <a:off x="7573616" y="2219845"/>
            <a:ext cx="3419061" cy="66260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16" name="Elipse 15"/>
          <p:cNvSpPr/>
          <p:nvPr/>
        </p:nvSpPr>
        <p:spPr>
          <a:xfrm>
            <a:off x="652003" y="2224117"/>
            <a:ext cx="3419061" cy="66260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" name="Elipse 8"/>
          <p:cNvSpPr/>
          <p:nvPr/>
        </p:nvSpPr>
        <p:spPr>
          <a:xfrm>
            <a:off x="3896138" y="583096"/>
            <a:ext cx="3419061" cy="66260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715617" y="2326062"/>
            <a:ext cx="3101009" cy="560663"/>
          </a:xfrm>
        </p:spPr>
        <p:txBody>
          <a:bodyPr anchor="ctr">
            <a:normAutofit/>
          </a:bodyPr>
          <a:lstStyle/>
          <a:p>
            <a:r>
              <a:rPr lang="es-ES" sz="2000" b="1" dirty="0">
                <a:latin typeface="Arial" panose="020B0604020202020204" pitchFamily="34" charset="0"/>
                <a:cs typeface="Arial" panose="020B0604020202020204" pitchFamily="34" charset="0"/>
              </a:rPr>
              <a:t>ESPECULAR</a:t>
            </a:r>
          </a:p>
        </p:txBody>
      </p:sp>
      <p:sp>
        <p:nvSpPr>
          <p:cNvPr id="4" name="Título 1"/>
          <p:cNvSpPr txBox="1">
            <a:spLocks/>
          </p:cNvSpPr>
          <p:nvPr/>
        </p:nvSpPr>
        <p:spPr>
          <a:xfrm>
            <a:off x="7732643" y="2270818"/>
            <a:ext cx="3101009" cy="5606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2000" b="1" dirty="0">
                <a:latin typeface="Arial" panose="020B0604020202020204" pitchFamily="34" charset="0"/>
                <a:cs typeface="Arial" panose="020B0604020202020204" pitchFamily="34" charset="0"/>
              </a:rPr>
              <a:t>DIFUSA</a:t>
            </a:r>
          </a:p>
        </p:txBody>
      </p:sp>
      <p:sp>
        <p:nvSpPr>
          <p:cNvPr id="5" name="Título 1"/>
          <p:cNvSpPr txBox="1">
            <a:spLocks/>
          </p:cNvSpPr>
          <p:nvPr/>
        </p:nvSpPr>
        <p:spPr>
          <a:xfrm>
            <a:off x="4055165" y="685041"/>
            <a:ext cx="3101009" cy="5606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2800" b="1" dirty="0">
                <a:latin typeface="Arial" panose="020B0604020202020204" pitchFamily="34" charset="0"/>
                <a:cs typeface="Arial" panose="020B0604020202020204" pitchFamily="34" charset="0"/>
              </a:rPr>
              <a:t>LA REFLEXION</a:t>
            </a:r>
          </a:p>
        </p:txBody>
      </p:sp>
      <p:sp>
        <p:nvSpPr>
          <p:cNvPr id="6" name="Título 1"/>
          <p:cNvSpPr txBox="1">
            <a:spLocks/>
          </p:cNvSpPr>
          <p:nvPr/>
        </p:nvSpPr>
        <p:spPr>
          <a:xfrm>
            <a:off x="690645" y="3366448"/>
            <a:ext cx="3101009" cy="16998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ES" sz="1800" dirty="0">
                <a:latin typeface="Arial" panose="020B0604020202020204" pitchFamily="34" charset="0"/>
                <a:cs typeface="Arial" panose="020B0604020202020204" pitchFamily="34" charset="0"/>
              </a:rPr>
              <a:t>LOS RAYOS LUMINOSOS SON SOLO ANGULO</a:t>
            </a:r>
          </a:p>
          <a:p>
            <a:pPr algn="just"/>
            <a:r>
              <a:rPr lang="es-ES" sz="1800" dirty="0">
                <a:latin typeface="Arial" panose="020B0604020202020204" pitchFamily="34" charset="0"/>
                <a:cs typeface="Arial" panose="020B0604020202020204" pitchFamily="34" charset="0"/>
              </a:rPr>
              <a:t>SOBRE SUPERFICIE REGULAR</a:t>
            </a:r>
          </a:p>
          <a:p>
            <a:pPr algn="just"/>
            <a:endParaRPr lang="es-ES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ítulo 1"/>
          <p:cNvSpPr txBox="1">
            <a:spLocks/>
          </p:cNvSpPr>
          <p:nvPr/>
        </p:nvSpPr>
        <p:spPr>
          <a:xfrm>
            <a:off x="7755273" y="3357903"/>
            <a:ext cx="3101009" cy="16324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ES" sz="1800" dirty="0">
                <a:latin typeface="Arial" panose="020B0604020202020204" pitchFamily="34" charset="0"/>
                <a:cs typeface="Arial" panose="020B0604020202020204" pitchFamily="34" charset="0"/>
              </a:rPr>
              <a:t>LOS RAYOS LUMINOSOS SON REFLEJADOS EN MUCHOS ANGULOS</a:t>
            </a:r>
          </a:p>
          <a:p>
            <a:pPr algn="just"/>
            <a:r>
              <a:rPr lang="es-ES" sz="1800" dirty="0">
                <a:latin typeface="Arial" panose="020B0604020202020204" pitchFamily="34" charset="0"/>
                <a:cs typeface="Arial" panose="020B0604020202020204" pitchFamily="34" charset="0"/>
              </a:rPr>
              <a:t>SOBRE SUPERFICIES IRREGULARES</a:t>
            </a:r>
            <a:endParaRPr lang="es-ES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ítulo 1"/>
          <p:cNvSpPr txBox="1">
            <a:spLocks/>
          </p:cNvSpPr>
          <p:nvPr/>
        </p:nvSpPr>
        <p:spPr>
          <a:xfrm>
            <a:off x="2926076" y="5657208"/>
            <a:ext cx="5564028" cy="93105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1800" dirty="0">
                <a:latin typeface="Arial" panose="020B0604020202020204" pitchFamily="34" charset="0"/>
                <a:cs typeface="Arial" panose="020B0604020202020204" pitchFamily="34" charset="0"/>
              </a:rPr>
              <a:t>ANGULO DE INCIDENCIA = ANGULO REFLEXION</a:t>
            </a:r>
          </a:p>
          <a:p>
            <a:r>
              <a:rPr lang="es-ES" sz="1800" dirty="0">
                <a:latin typeface="Arial" panose="020B0604020202020204" pitchFamily="34" charset="0"/>
                <a:cs typeface="Arial" panose="020B0604020202020204" pitchFamily="34" charset="0"/>
              </a:rPr>
              <a:t>PUEDE REFLJAR TODA LA LUZ</a:t>
            </a:r>
          </a:p>
        </p:txBody>
      </p:sp>
      <p:cxnSp>
        <p:nvCxnSpPr>
          <p:cNvPr id="19" name="Conector: angular 18"/>
          <p:cNvCxnSpPr>
            <a:stCxn id="5" idx="2"/>
          </p:cNvCxnSpPr>
          <p:nvPr/>
        </p:nvCxnSpPr>
        <p:spPr>
          <a:xfrm rot="5400000">
            <a:off x="3734257" y="-127019"/>
            <a:ext cx="498690" cy="3244137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ector recto de flecha 29"/>
          <p:cNvCxnSpPr>
            <a:endCxn id="16" idx="0"/>
          </p:cNvCxnSpPr>
          <p:nvPr/>
        </p:nvCxnSpPr>
        <p:spPr>
          <a:xfrm>
            <a:off x="2361533" y="1744395"/>
            <a:ext cx="1" cy="47972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ector recto 31"/>
          <p:cNvCxnSpPr/>
          <p:nvPr/>
        </p:nvCxnSpPr>
        <p:spPr>
          <a:xfrm>
            <a:off x="5605668" y="1744395"/>
            <a:ext cx="367747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ector recto de flecha 33"/>
          <p:cNvCxnSpPr>
            <a:endCxn id="17" idx="0"/>
          </p:cNvCxnSpPr>
          <p:nvPr/>
        </p:nvCxnSpPr>
        <p:spPr>
          <a:xfrm>
            <a:off x="9283146" y="1744395"/>
            <a:ext cx="1" cy="47545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ector recto de flecha 40"/>
          <p:cNvCxnSpPr>
            <a:stCxn id="4" idx="2"/>
            <a:endCxn id="39" idx="0"/>
          </p:cNvCxnSpPr>
          <p:nvPr/>
        </p:nvCxnSpPr>
        <p:spPr>
          <a:xfrm>
            <a:off x="9283148" y="2831481"/>
            <a:ext cx="24465" cy="6023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Conector recto de flecha 43"/>
          <p:cNvCxnSpPr>
            <a:stCxn id="16" idx="4"/>
          </p:cNvCxnSpPr>
          <p:nvPr/>
        </p:nvCxnSpPr>
        <p:spPr>
          <a:xfrm flipH="1">
            <a:off x="2361533" y="2886725"/>
            <a:ext cx="1" cy="54712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Conector recto 46"/>
          <p:cNvCxnSpPr>
            <a:stCxn id="16" idx="6"/>
          </p:cNvCxnSpPr>
          <p:nvPr/>
        </p:nvCxnSpPr>
        <p:spPr>
          <a:xfrm>
            <a:off x="4071064" y="2555421"/>
            <a:ext cx="1640419" cy="274809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Conector recto 48"/>
          <p:cNvCxnSpPr>
            <a:stCxn id="17" idx="2"/>
          </p:cNvCxnSpPr>
          <p:nvPr/>
        </p:nvCxnSpPr>
        <p:spPr>
          <a:xfrm flipH="1">
            <a:off x="5716980" y="2551149"/>
            <a:ext cx="1856636" cy="276643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Rectángulo 51"/>
          <p:cNvSpPr/>
          <p:nvPr/>
        </p:nvSpPr>
        <p:spPr>
          <a:xfrm rot="3434441">
            <a:off x="4351436" y="3148919"/>
            <a:ext cx="94288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400" dirty="0">
                <a:latin typeface="Arial" panose="020B0604020202020204" pitchFamily="34" charset="0"/>
                <a:cs typeface="Arial" panose="020B0604020202020204" pitchFamily="34" charset="0"/>
              </a:rPr>
              <a:t>CUMPLE</a:t>
            </a:r>
            <a:endParaRPr lang="es-ES" sz="1400" dirty="0"/>
          </a:p>
        </p:txBody>
      </p:sp>
      <p:sp>
        <p:nvSpPr>
          <p:cNvPr id="53" name="Rectángulo 52"/>
          <p:cNvSpPr/>
          <p:nvPr/>
        </p:nvSpPr>
        <p:spPr>
          <a:xfrm rot="18506274">
            <a:off x="6272655" y="3198055"/>
            <a:ext cx="93326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400" dirty="0">
                <a:latin typeface="Arial" panose="020B0604020202020204" pitchFamily="34" charset="0"/>
                <a:cs typeface="Arial" panose="020B0604020202020204" pitchFamily="34" charset="0"/>
              </a:rPr>
              <a:t>CUMPLE</a:t>
            </a:r>
            <a:endParaRPr lang="es-ES" sz="1400" dirty="0"/>
          </a:p>
        </p:txBody>
      </p:sp>
      <p:sp>
        <p:nvSpPr>
          <p:cNvPr id="54" name="Rectángulo 53"/>
          <p:cNvSpPr/>
          <p:nvPr/>
        </p:nvSpPr>
        <p:spPr>
          <a:xfrm>
            <a:off x="5045249" y="1314740"/>
            <a:ext cx="122501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400" dirty="0">
                <a:latin typeface="Arial" panose="020B0604020202020204" pitchFamily="34" charset="0"/>
                <a:cs typeface="Arial" panose="020B0604020202020204" pitchFamily="34" charset="0"/>
              </a:rPr>
              <a:t>PUEDE SER</a:t>
            </a:r>
            <a:endParaRPr lang="es-ES" sz="1400" dirty="0"/>
          </a:p>
        </p:txBody>
      </p:sp>
      <p:cxnSp>
        <p:nvCxnSpPr>
          <p:cNvPr id="66" name="Conector recto de flecha 65"/>
          <p:cNvCxnSpPr>
            <a:endCxn id="8" idx="0"/>
          </p:cNvCxnSpPr>
          <p:nvPr/>
        </p:nvCxnSpPr>
        <p:spPr>
          <a:xfrm flipH="1">
            <a:off x="5708090" y="5303520"/>
            <a:ext cx="3393" cy="35368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9820733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39</Words>
  <Application>Microsoft Office PowerPoint</Application>
  <PresentationFormat>Panorámica</PresentationFormat>
  <Paragraphs>12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ESPECULAR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ESPECULAR</dc:title>
  <dc:creator>Admin</dc:creator>
  <cp:lastModifiedBy>Admin</cp:lastModifiedBy>
  <cp:revision>5</cp:revision>
  <dcterms:created xsi:type="dcterms:W3CDTF">2016-10-16T13:33:49Z</dcterms:created>
  <dcterms:modified xsi:type="dcterms:W3CDTF">2016-10-16T13:57:08Z</dcterms:modified>
</cp:coreProperties>
</file>