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6" r:id="rId3"/>
    <p:sldId id="281" r:id="rId4"/>
    <p:sldId id="264" r:id="rId5"/>
    <p:sldId id="283" r:id="rId6"/>
    <p:sldId id="285" r:id="rId7"/>
    <p:sldId id="270" r:id="rId8"/>
    <p:sldId id="271" r:id="rId9"/>
    <p:sldId id="272" r:id="rId10"/>
    <p:sldId id="273" r:id="rId11"/>
    <p:sldId id="274" r:id="rId12"/>
    <p:sldId id="280" r:id="rId13"/>
    <p:sldId id="286" r:id="rId14"/>
    <p:sldId id="275" r:id="rId15"/>
    <p:sldId id="276" r:id="rId16"/>
    <p:sldId id="297" r:id="rId17"/>
    <p:sldId id="277" r:id="rId18"/>
    <p:sldId id="278" r:id="rId19"/>
    <p:sldId id="279" r:id="rId20"/>
    <p:sldId id="287" r:id="rId21"/>
    <p:sldId id="291" r:id="rId22"/>
    <p:sldId id="288" r:id="rId23"/>
    <p:sldId id="292" r:id="rId24"/>
    <p:sldId id="293" r:id="rId25"/>
    <p:sldId id="258" r:id="rId26"/>
    <p:sldId id="294" r:id="rId27"/>
    <p:sldId id="295" r:id="rId28"/>
    <p:sldId id="296" r:id="rId29"/>
    <p:sldId id="257" r:id="rId3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3" autoAdjust="0"/>
    <p:restoredTop sz="94660"/>
  </p:normalViewPr>
  <p:slideViewPr>
    <p:cSldViewPr>
      <p:cViewPr varScale="1">
        <p:scale>
          <a:sx n="71" d="100"/>
          <a:sy n="71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1BA56F-F873-4182-B262-7E829281F603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C1BEA085-9C25-4884-82E8-AA18F325BE32}">
      <dgm:prSet phldrT="[Texto]"/>
      <dgm:spPr/>
      <dgm:t>
        <a:bodyPr/>
        <a:lstStyle/>
        <a:p>
          <a:r>
            <a:rPr lang="es-CO"/>
            <a:t>ESTILO ACTIVO</a:t>
          </a:r>
        </a:p>
      </dgm:t>
    </dgm:pt>
    <dgm:pt modelId="{4F459E37-0DE9-47DD-B6D4-6CC82E3A25B4}" type="parTrans" cxnId="{E6368834-24FA-4EE9-9464-EEFF21E433D2}">
      <dgm:prSet/>
      <dgm:spPr/>
      <dgm:t>
        <a:bodyPr/>
        <a:lstStyle/>
        <a:p>
          <a:endParaRPr lang="es-CO"/>
        </a:p>
      </dgm:t>
    </dgm:pt>
    <dgm:pt modelId="{4F9A5536-2735-485B-AEEE-64D62367D112}" type="sibTrans" cxnId="{E6368834-24FA-4EE9-9464-EEFF21E433D2}">
      <dgm:prSet/>
      <dgm:spPr/>
      <dgm:t>
        <a:bodyPr/>
        <a:lstStyle/>
        <a:p>
          <a:endParaRPr lang="es-CO"/>
        </a:p>
      </dgm:t>
    </dgm:pt>
    <dgm:pt modelId="{55D4AB5B-BB3E-451B-9E6D-45531FB7950C}">
      <dgm:prSet phldrT="[Texto]"/>
      <dgm:spPr/>
      <dgm:t>
        <a:bodyPr/>
        <a:lstStyle/>
        <a:p>
          <a:r>
            <a:rPr lang="es-CO"/>
            <a:t>Animador</a:t>
          </a:r>
        </a:p>
      </dgm:t>
    </dgm:pt>
    <dgm:pt modelId="{DB5B8004-00D2-4B31-8DC1-BC6100CD1517}" type="parTrans" cxnId="{D0C556D1-6D36-442B-8113-F2BC200F2E54}">
      <dgm:prSet/>
      <dgm:spPr/>
      <dgm:t>
        <a:bodyPr/>
        <a:lstStyle/>
        <a:p>
          <a:endParaRPr lang="es-CO"/>
        </a:p>
      </dgm:t>
    </dgm:pt>
    <dgm:pt modelId="{2FCCC954-D72E-4D5F-92F2-21253963DF2D}" type="sibTrans" cxnId="{D0C556D1-6D36-442B-8113-F2BC200F2E54}">
      <dgm:prSet/>
      <dgm:spPr/>
      <dgm:t>
        <a:bodyPr/>
        <a:lstStyle/>
        <a:p>
          <a:endParaRPr lang="es-CO"/>
        </a:p>
      </dgm:t>
    </dgm:pt>
    <dgm:pt modelId="{703216CD-F047-4D90-937C-BC06AA983C72}">
      <dgm:prSet phldrT="[Texto]"/>
      <dgm:spPr/>
      <dgm:t>
        <a:bodyPr/>
        <a:lstStyle/>
        <a:p>
          <a:r>
            <a:rPr lang="es-CO"/>
            <a:t>Improvisador</a:t>
          </a:r>
        </a:p>
      </dgm:t>
    </dgm:pt>
    <dgm:pt modelId="{DF75BC38-2881-4FC7-9733-6B49988D4C20}" type="parTrans" cxnId="{028D051E-9AC8-49A3-BB76-D15D7ECE28F6}">
      <dgm:prSet/>
      <dgm:spPr/>
      <dgm:t>
        <a:bodyPr/>
        <a:lstStyle/>
        <a:p>
          <a:endParaRPr lang="es-CO"/>
        </a:p>
      </dgm:t>
    </dgm:pt>
    <dgm:pt modelId="{972E65F2-6054-4CA9-9FB0-97314005503C}" type="sibTrans" cxnId="{028D051E-9AC8-49A3-BB76-D15D7ECE28F6}">
      <dgm:prSet/>
      <dgm:spPr/>
      <dgm:t>
        <a:bodyPr/>
        <a:lstStyle/>
        <a:p>
          <a:endParaRPr lang="es-CO"/>
        </a:p>
      </dgm:t>
    </dgm:pt>
    <dgm:pt modelId="{BE7364FE-9E27-4BF3-BF85-7757AC16C330}">
      <dgm:prSet phldrT="[Texto]"/>
      <dgm:spPr/>
      <dgm:t>
        <a:bodyPr/>
        <a:lstStyle/>
        <a:p>
          <a:r>
            <a:rPr lang="es-CO"/>
            <a:t>ESTILO REFLEXIVO</a:t>
          </a:r>
        </a:p>
      </dgm:t>
    </dgm:pt>
    <dgm:pt modelId="{0A364776-06C7-4F9D-B3D5-B2621A939C7B}" type="parTrans" cxnId="{D3428593-0BD6-4B53-B2F4-623C0BFDE7EA}">
      <dgm:prSet/>
      <dgm:spPr/>
      <dgm:t>
        <a:bodyPr/>
        <a:lstStyle/>
        <a:p>
          <a:endParaRPr lang="es-CO"/>
        </a:p>
      </dgm:t>
    </dgm:pt>
    <dgm:pt modelId="{DA7B3E73-ADAF-4A51-90B0-C9EDB2A3E35C}" type="sibTrans" cxnId="{D3428593-0BD6-4B53-B2F4-623C0BFDE7EA}">
      <dgm:prSet/>
      <dgm:spPr/>
      <dgm:t>
        <a:bodyPr/>
        <a:lstStyle/>
        <a:p>
          <a:endParaRPr lang="es-CO"/>
        </a:p>
      </dgm:t>
    </dgm:pt>
    <dgm:pt modelId="{E835D8C4-8B5E-4FDA-9BDA-79294984453A}">
      <dgm:prSet phldrT="[Texto]"/>
      <dgm:spPr/>
      <dgm:t>
        <a:bodyPr/>
        <a:lstStyle/>
        <a:p>
          <a:r>
            <a:rPr lang="es-CO"/>
            <a:t>Ponderado</a:t>
          </a:r>
        </a:p>
      </dgm:t>
    </dgm:pt>
    <dgm:pt modelId="{B2F7DA85-567B-4654-BC5D-D0C40D8694E5}" type="parTrans" cxnId="{4AD74B59-41E0-4DBB-90AA-01109F0A896C}">
      <dgm:prSet/>
      <dgm:spPr/>
      <dgm:t>
        <a:bodyPr/>
        <a:lstStyle/>
        <a:p>
          <a:endParaRPr lang="es-CO"/>
        </a:p>
      </dgm:t>
    </dgm:pt>
    <dgm:pt modelId="{2CFD7CBA-4E9B-4E09-B39C-BA5C241AC06B}" type="sibTrans" cxnId="{4AD74B59-41E0-4DBB-90AA-01109F0A896C}">
      <dgm:prSet/>
      <dgm:spPr/>
      <dgm:t>
        <a:bodyPr/>
        <a:lstStyle/>
        <a:p>
          <a:endParaRPr lang="es-CO"/>
        </a:p>
      </dgm:t>
    </dgm:pt>
    <dgm:pt modelId="{D255314A-2FA3-4D61-9892-B4163AE5A592}">
      <dgm:prSet phldrT="[Texto]"/>
      <dgm:spPr/>
      <dgm:t>
        <a:bodyPr/>
        <a:lstStyle/>
        <a:p>
          <a:r>
            <a:rPr lang="es-CO"/>
            <a:t>Concienzudo</a:t>
          </a:r>
        </a:p>
      </dgm:t>
    </dgm:pt>
    <dgm:pt modelId="{6C441ABC-6F63-4BE2-B69A-5537C85FB9DF}" type="parTrans" cxnId="{D133030F-C842-495F-A5A4-755CD76B71F2}">
      <dgm:prSet/>
      <dgm:spPr/>
      <dgm:t>
        <a:bodyPr/>
        <a:lstStyle/>
        <a:p>
          <a:endParaRPr lang="es-CO"/>
        </a:p>
      </dgm:t>
    </dgm:pt>
    <dgm:pt modelId="{B5FFDC55-498D-4D70-866F-68E2D27E1401}" type="sibTrans" cxnId="{D133030F-C842-495F-A5A4-755CD76B71F2}">
      <dgm:prSet/>
      <dgm:spPr/>
      <dgm:t>
        <a:bodyPr/>
        <a:lstStyle/>
        <a:p>
          <a:endParaRPr lang="es-CO"/>
        </a:p>
      </dgm:t>
    </dgm:pt>
    <dgm:pt modelId="{00DCF450-B772-4F60-B104-4C6CB91EEEB0}">
      <dgm:prSet phldrT="[Texto]"/>
      <dgm:spPr/>
      <dgm:t>
        <a:bodyPr/>
        <a:lstStyle/>
        <a:p>
          <a:r>
            <a:rPr lang="es-CO"/>
            <a:t>ESTILO TEÓRICO</a:t>
          </a:r>
        </a:p>
      </dgm:t>
    </dgm:pt>
    <dgm:pt modelId="{C1FF369D-CEFF-40E3-9F5C-9DF4D499D7DD}" type="parTrans" cxnId="{AE663F79-9A40-408C-B6A1-659075490BE9}">
      <dgm:prSet/>
      <dgm:spPr/>
      <dgm:t>
        <a:bodyPr/>
        <a:lstStyle/>
        <a:p>
          <a:endParaRPr lang="es-CO"/>
        </a:p>
      </dgm:t>
    </dgm:pt>
    <dgm:pt modelId="{408F7747-99BC-44B3-A0A8-4EBDA01C9E62}" type="sibTrans" cxnId="{AE663F79-9A40-408C-B6A1-659075490BE9}">
      <dgm:prSet/>
      <dgm:spPr/>
      <dgm:t>
        <a:bodyPr/>
        <a:lstStyle/>
        <a:p>
          <a:endParaRPr lang="es-CO"/>
        </a:p>
      </dgm:t>
    </dgm:pt>
    <dgm:pt modelId="{01CD1D1F-3AF2-4AA7-AAD1-C7DDB7E41D49}">
      <dgm:prSet phldrT="[Texto]"/>
      <dgm:spPr/>
      <dgm:t>
        <a:bodyPr/>
        <a:lstStyle/>
        <a:p>
          <a:r>
            <a:rPr lang="es-CO"/>
            <a:t>Metódico</a:t>
          </a:r>
        </a:p>
      </dgm:t>
    </dgm:pt>
    <dgm:pt modelId="{BF9BDB3A-B86D-4569-89F3-3017182071A4}" type="parTrans" cxnId="{FA042E4A-6FAF-41F0-865D-4EC7621A3BDF}">
      <dgm:prSet/>
      <dgm:spPr/>
      <dgm:t>
        <a:bodyPr/>
        <a:lstStyle/>
        <a:p>
          <a:endParaRPr lang="es-CO"/>
        </a:p>
      </dgm:t>
    </dgm:pt>
    <dgm:pt modelId="{298F1F00-7205-4355-96C6-CE21701C2BD3}" type="sibTrans" cxnId="{FA042E4A-6FAF-41F0-865D-4EC7621A3BDF}">
      <dgm:prSet/>
      <dgm:spPr/>
      <dgm:t>
        <a:bodyPr/>
        <a:lstStyle/>
        <a:p>
          <a:endParaRPr lang="es-CO"/>
        </a:p>
      </dgm:t>
    </dgm:pt>
    <dgm:pt modelId="{140B2A8D-046D-4500-A4AA-669AA958D989}">
      <dgm:prSet phldrT="[Texto]"/>
      <dgm:spPr/>
      <dgm:t>
        <a:bodyPr/>
        <a:lstStyle/>
        <a:p>
          <a:r>
            <a:rPr lang="es-CO"/>
            <a:t>Lógico</a:t>
          </a:r>
        </a:p>
      </dgm:t>
    </dgm:pt>
    <dgm:pt modelId="{4C4043E8-0BCF-4F97-8D83-59CD85995EBC}" type="parTrans" cxnId="{9B376AA4-C890-4CC3-8B42-021538E6237E}">
      <dgm:prSet/>
      <dgm:spPr/>
      <dgm:t>
        <a:bodyPr/>
        <a:lstStyle/>
        <a:p>
          <a:endParaRPr lang="es-CO"/>
        </a:p>
      </dgm:t>
    </dgm:pt>
    <dgm:pt modelId="{C7927BB3-8637-4D49-9917-E808073BDD41}" type="sibTrans" cxnId="{9B376AA4-C890-4CC3-8B42-021538E6237E}">
      <dgm:prSet/>
      <dgm:spPr/>
      <dgm:t>
        <a:bodyPr/>
        <a:lstStyle/>
        <a:p>
          <a:endParaRPr lang="es-CO"/>
        </a:p>
      </dgm:t>
    </dgm:pt>
    <dgm:pt modelId="{E28981C7-A5E6-4ECA-BB34-331CEBF012E2}">
      <dgm:prSet phldrT="[Texto]"/>
      <dgm:spPr/>
      <dgm:t>
        <a:bodyPr/>
        <a:lstStyle/>
        <a:p>
          <a:r>
            <a:rPr lang="es-CO"/>
            <a:t>ESTILO PRAGMÁTICO</a:t>
          </a:r>
        </a:p>
      </dgm:t>
    </dgm:pt>
    <dgm:pt modelId="{8F7BF3C9-5D65-4146-A6C2-14F28DE9329C}" type="parTrans" cxnId="{B0BAC3FC-F0B7-444C-A9ED-90A1B4B9E933}">
      <dgm:prSet/>
      <dgm:spPr/>
      <dgm:t>
        <a:bodyPr/>
        <a:lstStyle/>
        <a:p>
          <a:endParaRPr lang="es-CO"/>
        </a:p>
      </dgm:t>
    </dgm:pt>
    <dgm:pt modelId="{B3B6190D-8373-4B96-9265-E9AFF52A6491}" type="sibTrans" cxnId="{B0BAC3FC-F0B7-444C-A9ED-90A1B4B9E933}">
      <dgm:prSet/>
      <dgm:spPr/>
      <dgm:t>
        <a:bodyPr/>
        <a:lstStyle/>
        <a:p>
          <a:endParaRPr lang="es-CO"/>
        </a:p>
      </dgm:t>
    </dgm:pt>
    <dgm:pt modelId="{B62619CA-7566-496A-BA60-65E76F9826B0}">
      <dgm:prSet phldrT="[Texto]"/>
      <dgm:spPr/>
      <dgm:t>
        <a:bodyPr/>
        <a:lstStyle/>
        <a:p>
          <a:r>
            <a:rPr lang="es-CO"/>
            <a:t>Experimentador</a:t>
          </a:r>
        </a:p>
      </dgm:t>
    </dgm:pt>
    <dgm:pt modelId="{FB95018D-C408-42AC-8FF2-938806AC0B1D}" type="parTrans" cxnId="{1D559DA2-CFF5-4F0E-B1DF-93A3C458A11A}">
      <dgm:prSet/>
      <dgm:spPr/>
      <dgm:t>
        <a:bodyPr/>
        <a:lstStyle/>
        <a:p>
          <a:endParaRPr lang="es-CO"/>
        </a:p>
      </dgm:t>
    </dgm:pt>
    <dgm:pt modelId="{213D77D2-82D3-4A90-87B8-D85DE69BC92E}" type="sibTrans" cxnId="{1D559DA2-CFF5-4F0E-B1DF-93A3C458A11A}">
      <dgm:prSet/>
      <dgm:spPr/>
      <dgm:t>
        <a:bodyPr/>
        <a:lstStyle/>
        <a:p>
          <a:endParaRPr lang="es-CO"/>
        </a:p>
      </dgm:t>
    </dgm:pt>
    <dgm:pt modelId="{24CC6246-4062-4E53-9D3F-457D950588C5}">
      <dgm:prSet phldrT="[Texto]"/>
      <dgm:spPr/>
      <dgm:t>
        <a:bodyPr/>
        <a:lstStyle/>
        <a:p>
          <a:r>
            <a:rPr lang="es-CO"/>
            <a:t>Práctico	</a:t>
          </a:r>
        </a:p>
      </dgm:t>
    </dgm:pt>
    <dgm:pt modelId="{61AF64D1-21B0-4667-9B0B-9085E4D66BA1}" type="parTrans" cxnId="{E55BA2FF-4D63-457D-A805-401A6E90F6B0}">
      <dgm:prSet/>
      <dgm:spPr/>
      <dgm:t>
        <a:bodyPr/>
        <a:lstStyle/>
        <a:p>
          <a:endParaRPr lang="es-CO"/>
        </a:p>
      </dgm:t>
    </dgm:pt>
    <dgm:pt modelId="{7E7D0E4A-7AFF-4D0C-B427-B6322DEC6A05}" type="sibTrans" cxnId="{E55BA2FF-4D63-457D-A805-401A6E90F6B0}">
      <dgm:prSet/>
      <dgm:spPr/>
      <dgm:t>
        <a:bodyPr/>
        <a:lstStyle/>
        <a:p>
          <a:endParaRPr lang="es-CO"/>
        </a:p>
      </dgm:t>
    </dgm:pt>
    <dgm:pt modelId="{8FFF71D3-9DE5-41BD-9E19-3493636BE2EB}">
      <dgm:prSet phldrT="[Texto]"/>
      <dgm:spPr/>
      <dgm:t>
        <a:bodyPr/>
        <a:lstStyle/>
        <a:p>
          <a:r>
            <a:rPr lang="es-CO"/>
            <a:t>Descubridor</a:t>
          </a:r>
        </a:p>
      </dgm:t>
    </dgm:pt>
    <dgm:pt modelId="{BD5ED7E1-1D1C-4362-BA21-7A045A6FFDD8}" type="parTrans" cxnId="{2DD9EF93-F19D-492A-99B7-FAA2CA315691}">
      <dgm:prSet/>
      <dgm:spPr/>
      <dgm:t>
        <a:bodyPr/>
        <a:lstStyle/>
        <a:p>
          <a:endParaRPr lang="es-CO"/>
        </a:p>
      </dgm:t>
    </dgm:pt>
    <dgm:pt modelId="{F9D7143B-24AE-445C-BD0A-2688215609F4}" type="sibTrans" cxnId="{2DD9EF93-F19D-492A-99B7-FAA2CA315691}">
      <dgm:prSet/>
      <dgm:spPr/>
      <dgm:t>
        <a:bodyPr/>
        <a:lstStyle/>
        <a:p>
          <a:endParaRPr lang="es-CO"/>
        </a:p>
      </dgm:t>
    </dgm:pt>
    <dgm:pt modelId="{0E298723-72BC-4416-87D0-9AE364DF2CBB}">
      <dgm:prSet phldrT="[Texto]"/>
      <dgm:spPr/>
      <dgm:t>
        <a:bodyPr/>
        <a:lstStyle/>
        <a:p>
          <a:r>
            <a:rPr lang="es-CO"/>
            <a:t>Arriesgado</a:t>
          </a:r>
        </a:p>
      </dgm:t>
    </dgm:pt>
    <dgm:pt modelId="{FF50D218-CA40-4E3A-9CCA-B9885F2E2120}" type="parTrans" cxnId="{75563E0B-04DB-459B-8495-23CAF6D23436}">
      <dgm:prSet/>
      <dgm:spPr/>
      <dgm:t>
        <a:bodyPr/>
        <a:lstStyle/>
        <a:p>
          <a:endParaRPr lang="es-CO"/>
        </a:p>
      </dgm:t>
    </dgm:pt>
    <dgm:pt modelId="{F5438AEB-8F73-4F54-83EB-0C64EC61C6A7}" type="sibTrans" cxnId="{75563E0B-04DB-459B-8495-23CAF6D23436}">
      <dgm:prSet/>
      <dgm:spPr/>
      <dgm:t>
        <a:bodyPr/>
        <a:lstStyle/>
        <a:p>
          <a:endParaRPr lang="es-CO"/>
        </a:p>
      </dgm:t>
    </dgm:pt>
    <dgm:pt modelId="{E57947BE-A835-477F-9E69-46A9541F94F6}">
      <dgm:prSet phldrT="[Texto]"/>
      <dgm:spPr/>
      <dgm:t>
        <a:bodyPr/>
        <a:lstStyle/>
        <a:p>
          <a:r>
            <a:rPr lang="es-CO"/>
            <a:t>Receptivo</a:t>
          </a:r>
        </a:p>
      </dgm:t>
    </dgm:pt>
    <dgm:pt modelId="{3A59D5AE-2158-4232-9A57-4ACFE1982E55}" type="parTrans" cxnId="{E9C17A07-8E5B-4654-AF35-1EA6154097DB}">
      <dgm:prSet/>
      <dgm:spPr/>
      <dgm:t>
        <a:bodyPr/>
        <a:lstStyle/>
        <a:p>
          <a:endParaRPr lang="es-CO"/>
        </a:p>
      </dgm:t>
    </dgm:pt>
    <dgm:pt modelId="{3E836F64-E9D0-43FD-BEB4-3504AC04DD72}" type="sibTrans" cxnId="{E9C17A07-8E5B-4654-AF35-1EA6154097DB}">
      <dgm:prSet/>
      <dgm:spPr/>
      <dgm:t>
        <a:bodyPr/>
        <a:lstStyle/>
        <a:p>
          <a:endParaRPr lang="es-CO"/>
        </a:p>
      </dgm:t>
    </dgm:pt>
    <dgm:pt modelId="{C6D8CED7-1A04-41F2-A5BB-8E15655F8CE9}">
      <dgm:prSet phldrT="[Texto]"/>
      <dgm:spPr/>
      <dgm:t>
        <a:bodyPr/>
        <a:lstStyle/>
        <a:p>
          <a:r>
            <a:rPr lang="es-CO"/>
            <a:t>Analítico</a:t>
          </a:r>
        </a:p>
      </dgm:t>
    </dgm:pt>
    <dgm:pt modelId="{E0178F9C-485F-44FB-B9CA-A372E770C733}" type="parTrans" cxnId="{9D9B9A37-72DF-43C2-8A8F-A08CDD9C8B38}">
      <dgm:prSet/>
      <dgm:spPr/>
      <dgm:t>
        <a:bodyPr/>
        <a:lstStyle/>
        <a:p>
          <a:endParaRPr lang="es-CO"/>
        </a:p>
      </dgm:t>
    </dgm:pt>
    <dgm:pt modelId="{38F702D4-3962-45B1-8156-BFEF564A92CD}" type="sibTrans" cxnId="{9D9B9A37-72DF-43C2-8A8F-A08CDD9C8B38}">
      <dgm:prSet/>
      <dgm:spPr/>
      <dgm:t>
        <a:bodyPr/>
        <a:lstStyle/>
        <a:p>
          <a:endParaRPr lang="es-CO"/>
        </a:p>
      </dgm:t>
    </dgm:pt>
    <dgm:pt modelId="{00B8431A-B20F-4B2F-8A2A-E9BC61C1DA7C}">
      <dgm:prSet phldrT="[Texto]"/>
      <dgm:spPr/>
      <dgm:t>
        <a:bodyPr/>
        <a:lstStyle/>
        <a:p>
          <a:r>
            <a:rPr lang="es-CO"/>
            <a:t>Objeitvo</a:t>
          </a:r>
        </a:p>
      </dgm:t>
    </dgm:pt>
    <dgm:pt modelId="{0DF5BD77-49B1-471F-9A7D-A8EC27F8C8B3}" type="parTrans" cxnId="{9CE7540A-8B1A-4E0B-A0D7-F3897A3DA1C2}">
      <dgm:prSet/>
      <dgm:spPr/>
      <dgm:t>
        <a:bodyPr/>
        <a:lstStyle/>
        <a:p>
          <a:endParaRPr lang="es-CO"/>
        </a:p>
      </dgm:t>
    </dgm:pt>
    <dgm:pt modelId="{02A06202-DA1C-4BA9-824E-0CFF10258163}" type="sibTrans" cxnId="{9CE7540A-8B1A-4E0B-A0D7-F3897A3DA1C2}">
      <dgm:prSet/>
      <dgm:spPr/>
      <dgm:t>
        <a:bodyPr/>
        <a:lstStyle/>
        <a:p>
          <a:endParaRPr lang="es-CO"/>
        </a:p>
      </dgm:t>
    </dgm:pt>
    <dgm:pt modelId="{6C9C615A-0A26-4466-B7D7-0333152A9B4E}">
      <dgm:prSet phldrT="[Texto]"/>
      <dgm:spPr/>
      <dgm:t>
        <a:bodyPr/>
        <a:lstStyle/>
        <a:p>
          <a:r>
            <a:rPr lang="es-CO"/>
            <a:t>Crítico</a:t>
          </a:r>
        </a:p>
      </dgm:t>
    </dgm:pt>
    <dgm:pt modelId="{3EB9E8A4-480D-476B-B8BC-B4D516A3D6AB}" type="parTrans" cxnId="{71EDE3ED-521E-43FC-84D7-CB27997606AB}">
      <dgm:prSet/>
      <dgm:spPr/>
      <dgm:t>
        <a:bodyPr/>
        <a:lstStyle/>
        <a:p>
          <a:endParaRPr lang="es-CO"/>
        </a:p>
      </dgm:t>
    </dgm:pt>
    <dgm:pt modelId="{2A09B5DA-D2C1-4B8F-AE27-81E2273BE0BD}" type="sibTrans" cxnId="{71EDE3ED-521E-43FC-84D7-CB27997606AB}">
      <dgm:prSet/>
      <dgm:spPr/>
      <dgm:t>
        <a:bodyPr/>
        <a:lstStyle/>
        <a:p>
          <a:endParaRPr lang="es-CO"/>
        </a:p>
      </dgm:t>
    </dgm:pt>
    <dgm:pt modelId="{C040D6BA-9B55-4C2E-B6A1-ED7E84CF2134}">
      <dgm:prSet phldrT="[Texto]"/>
      <dgm:spPr/>
      <dgm:t>
        <a:bodyPr/>
        <a:lstStyle/>
        <a:p>
          <a:r>
            <a:rPr lang="es-CO"/>
            <a:t>Directo</a:t>
          </a:r>
        </a:p>
      </dgm:t>
    </dgm:pt>
    <dgm:pt modelId="{C01E0F63-7FA2-4B39-BADD-33627DC408DE}" type="parTrans" cxnId="{D8072815-806C-4472-9ECC-207BBB2F4C83}">
      <dgm:prSet/>
      <dgm:spPr/>
      <dgm:t>
        <a:bodyPr/>
        <a:lstStyle/>
        <a:p>
          <a:endParaRPr lang="es-CO"/>
        </a:p>
      </dgm:t>
    </dgm:pt>
    <dgm:pt modelId="{CC0C37D5-A6A4-42ED-9377-C682F52DBBDD}" type="sibTrans" cxnId="{D8072815-806C-4472-9ECC-207BBB2F4C83}">
      <dgm:prSet/>
      <dgm:spPr/>
      <dgm:t>
        <a:bodyPr/>
        <a:lstStyle/>
        <a:p>
          <a:endParaRPr lang="es-CO"/>
        </a:p>
      </dgm:t>
    </dgm:pt>
    <dgm:pt modelId="{0B7B619F-339F-43BD-9DAA-4A485FE8E684}">
      <dgm:prSet phldrT="[Texto]"/>
      <dgm:spPr/>
      <dgm:t>
        <a:bodyPr/>
        <a:lstStyle/>
        <a:p>
          <a:r>
            <a:rPr lang="es-CO"/>
            <a:t>Eficaz</a:t>
          </a:r>
        </a:p>
      </dgm:t>
    </dgm:pt>
    <dgm:pt modelId="{9E3CDAB8-3863-4EC3-AE0D-A6B10D76738E}" type="parTrans" cxnId="{26430D62-15EF-4566-8282-6526C87BAF6D}">
      <dgm:prSet/>
      <dgm:spPr/>
      <dgm:t>
        <a:bodyPr/>
        <a:lstStyle/>
        <a:p>
          <a:endParaRPr lang="es-CO"/>
        </a:p>
      </dgm:t>
    </dgm:pt>
    <dgm:pt modelId="{6D6522D8-BA15-410B-8996-0251F5EEC279}" type="sibTrans" cxnId="{26430D62-15EF-4566-8282-6526C87BAF6D}">
      <dgm:prSet/>
      <dgm:spPr/>
      <dgm:t>
        <a:bodyPr/>
        <a:lstStyle/>
        <a:p>
          <a:endParaRPr lang="es-CO"/>
        </a:p>
      </dgm:t>
    </dgm:pt>
    <dgm:pt modelId="{015D2308-BD16-4CF8-BDCC-9B07015D6A3D}">
      <dgm:prSet phldrT="[Texto]"/>
      <dgm:spPr/>
      <dgm:t>
        <a:bodyPr/>
        <a:lstStyle/>
        <a:p>
          <a:r>
            <a:rPr lang="es-CO"/>
            <a:t>Espontáneo</a:t>
          </a:r>
        </a:p>
      </dgm:t>
    </dgm:pt>
    <dgm:pt modelId="{22ED3B7C-53DE-4319-A8B1-F15E2A326E13}" type="parTrans" cxnId="{732BCF8F-E512-46A3-AA73-12745F517CA8}">
      <dgm:prSet/>
      <dgm:spPr/>
      <dgm:t>
        <a:bodyPr/>
        <a:lstStyle/>
        <a:p>
          <a:endParaRPr lang="es-CO"/>
        </a:p>
      </dgm:t>
    </dgm:pt>
    <dgm:pt modelId="{B73F7A2A-B5E6-4313-A341-03C4CBB4BFC5}" type="sibTrans" cxnId="{732BCF8F-E512-46A3-AA73-12745F517CA8}">
      <dgm:prSet/>
      <dgm:spPr/>
      <dgm:t>
        <a:bodyPr/>
        <a:lstStyle/>
        <a:p>
          <a:endParaRPr lang="es-CO"/>
        </a:p>
      </dgm:t>
    </dgm:pt>
    <dgm:pt modelId="{5DA79A19-7373-411F-BBB3-978AF61135FE}">
      <dgm:prSet phldrT="[Texto]"/>
      <dgm:spPr/>
      <dgm:t>
        <a:bodyPr/>
        <a:lstStyle/>
        <a:p>
          <a:r>
            <a:rPr lang="es-CO"/>
            <a:t>Exhaustivo</a:t>
          </a:r>
        </a:p>
      </dgm:t>
    </dgm:pt>
    <dgm:pt modelId="{233D2E7E-CBA1-4E12-83E7-20FD0FDE8DD6}" type="parTrans" cxnId="{38BD50C1-148D-4E7E-A173-D97DD5D500BD}">
      <dgm:prSet/>
      <dgm:spPr/>
      <dgm:t>
        <a:bodyPr/>
        <a:lstStyle/>
        <a:p>
          <a:endParaRPr lang="es-CO"/>
        </a:p>
      </dgm:t>
    </dgm:pt>
    <dgm:pt modelId="{961493CD-B27D-4851-922F-C8B8F875ED08}" type="sibTrans" cxnId="{38BD50C1-148D-4E7E-A173-D97DD5D500BD}">
      <dgm:prSet/>
      <dgm:spPr/>
      <dgm:t>
        <a:bodyPr/>
        <a:lstStyle/>
        <a:p>
          <a:endParaRPr lang="es-CO"/>
        </a:p>
      </dgm:t>
    </dgm:pt>
    <dgm:pt modelId="{38FDDDEB-427B-4ECE-815F-CA22AA611EBC}">
      <dgm:prSet phldrT="[Texto]"/>
      <dgm:spPr/>
      <dgm:t>
        <a:bodyPr/>
        <a:lstStyle/>
        <a:p>
          <a:r>
            <a:rPr lang="es-CO"/>
            <a:t>Estructurado</a:t>
          </a:r>
        </a:p>
      </dgm:t>
    </dgm:pt>
    <dgm:pt modelId="{3593A65B-A2CC-43AB-9623-3839D8211E34}" type="parTrans" cxnId="{11E6D68C-4A62-4918-B50B-D0BAFC3261C7}">
      <dgm:prSet/>
      <dgm:spPr/>
      <dgm:t>
        <a:bodyPr/>
        <a:lstStyle/>
        <a:p>
          <a:endParaRPr lang="es-CO"/>
        </a:p>
      </dgm:t>
    </dgm:pt>
    <dgm:pt modelId="{92624EE5-DE37-45BD-BA2A-C16289E0B717}" type="sibTrans" cxnId="{11E6D68C-4A62-4918-B50B-D0BAFC3261C7}">
      <dgm:prSet/>
      <dgm:spPr/>
      <dgm:t>
        <a:bodyPr/>
        <a:lstStyle/>
        <a:p>
          <a:endParaRPr lang="es-CO"/>
        </a:p>
      </dgm:t>
    </dgm:pt>
    <dgm:pt modelId="{EFDD3770-F056-4E76-AD88-66068536A72D}">
      <dgm:prSet phldrT="[Texto]"/>
      <dgm:spPr/>
      <dgm:t>
        <a:bodyPr/>
        <a:lstStyle/>
        <a:p>
          <a:r>
            <a:rPr lang="es-CO"/>
            <a:t>Realista</a:t>
          </a:r>
        </a:p>
      </dgm:t>
    </dgm:pt>
    <dgm:pt modelId="{1717D533-9AAD-409D-ACFB-07DF4CFDDA4C}" type="parTrans" cxnId="{1B85F9DA-A6CF-426F-B960-957BB01DAED6}">
      <dgm:prSet/>
      <dgm:spPr/>
      <dgm:t>
        <a:bodyPr/>
        <a:lstStyle/>
        <a:p>
          <a:endParaRPr lang="es-CO"/>
        </a:p>
      </dgm:t>
    </dgm:pt>
    <dgm:pt modelId="{C7483F2A-6C9B-412F-849D-4EE9A738F9C5}" type="sibTrans" cxnId="{1B85F9DA-A6CF-426F-B960-957BB01DAED6}">
      <dgm:prSet/>
      <dgm:spPr/>
      <dgm:t>
        <a:bodyPr/>
        <a:lstStyle/>
        <a:p>
          <a:endParaRPr lang="es-CO"/>
        </a:p>
      </dgm:t>
    </dgm:pt>
    <dgm:pt modelId="{CF612C80-266A-4467-978B-1F7C5C05B1E6}" type="pres">
      <dgm:prSet presAssocID="{491BA56F-F873-4182-B262-7E829281F60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4E2EF670-4F99-4BEA-8A2E-A7B0A8DFCE3E}" type="pres">
      <dgm:prSet presAssocID="{C1BEA085-9C25-4884-82E8-AA18F325BE32}" presName="root" presStyleCnt="0"/>
      <dgm:spPr/>
    </dgm:pt>
    <dgm:pt modelId="{12CD6996-9B33-416A-96E4-094AA8640D42}" type="pres">
      <dgm:prSet presAssocID="{C1BEA085-9C25-4884-82E8-AA18F325BE32}" presName="rootComposite" presStyleCnt="0"/>
      <dgm:spPr/>
    </dgm:pt>
    <dgm:pt modelId="{2FA97653-DAF6-46D0-BAAE-BF1CC657A75E}" type="pres">
      <dgm:prSet presAssocID="{C1BEA085-9C25-4884-82E8-AA18F325BE32}" presName="rootText" presStyleLbl="node1" presStyleIdx="0" presStyleCnt="4" custScaleX="245219" custScaleY="182176" custLinFactNeighborX="2611" custLinFactNeighborY="-171"/>
      <dgm:spPr/>
      <dgm:t>
        <a:bodyPr/>
        <a:lstStyle/>
        <a:p>
          <a:endParaRPr lang="es-CO"/>
        </a:p>
      </dgm:t>
    </dgm:pt>
    <dgm:pt modelId="{933DFDCB-AC4A-418D-A70B-F2939826D5AB}" type="pres">
      <dgm:prSet presAssocID="{C1BEA085-9C25-4884-82E8-AA18F325BE32}" presName="rootConnector" presStyleLbl="node1" presStyleIdx="0" presStyleCnt="4"/>
      <dgm:spPr/>
      <dgm:t>
        <a:bodyPr/>
        <a:lstStyle/>
        <a:p>
          <a:endParaRPr lang="es-CO"/>
        </a:p>
      </dgm:t>
    </dgm:pt>
    <dgm:pt modelId="{5994EA6D-C241-46C6-8935-559CC7FA959E}" type="pres">
      <dgm:prSet presAssocID="{C1BEA085-9C25-4884-82E8-AA18F325BE32}" presName="childShape" presStyleCnt="0"/>
      <dgm:spPr/>
    </dgm:pt>
    <dgm:pt modelId="{4ADA98D4-C0E9-409B-8304-754E81D0D740}" type="pres">
      <dgm:prSet presAssocID="{DB5B8004-00D2-4B31-8DC1-BC6100CD1517}" presName="Name13" presStyleLbl="parChTrans1D2" presStyleIdx="0" presStyleCnt="20" custSzX="182553" custSzY="295459"/>
      <dgm:spPr/>
      <dgm:t>
        <a:bodyPr/>
        <a:lstStyle/>
        <a:p>
          <a:endParaRPr lang="es-CO"/>
        </a:p>
      </dgm:t>
    </dgm:pt>
    <dgm:pt modelId="{75B932C7-5857-45F8-9D8E-B87A9FD1DA6E}" type="pres">
      <dgm:prSet presAssocID="{55D4AB5B-BB3E-451B-9E6D-45531FB7950C}" presName="childText" presStyleLbl="bgAcc1" presStyleIdx="0" presStyleCnt="20" custScaleX="245219" custScaleY="18217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A8D77F8-DAB0-4AD6-8391-E388628034CB}" type="pres">
      <dgm:prSet presAssocID="{DF75BC38-2881-4FC7-9733-6B49988D4C20}" presName="Name13" presStyleLbl="parChTrans1D2" presStyleIdx="1" presStyleCnt="20" custSzX="182553" custSzY="821588"/>
      <dgm:spPr/>
      <dgm:t>
        <a:bodyPr/>
        <a:lstStyle/>
        <a:p>
          <a:endParaRPr lang="es-CO"/>
        </a:p>
      </dgm:t>
    </dgm:pt>
    <dgm:pt modelId="{A0CA54A9-6B4E-45AF-ABA9-EFE9CCDF9E20}" type="pres">
      <dgm:prSet presAssocID="{703216CD-F047-4D90-937C-BC06AA983C72}" presName="childText" presStyleLbl="bgAcc1" presStyleIdx="1" presStyleCnt="20" custScaleX="245219" custScaleY="18217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09939ED-D4DA-49D4-84D1-E514BAD9ACA2}" type="pres">
      <dgm:prSet presAssocID="{BD5ED7E1-1D1C-4362-BA21-7A045A6FFDD8}" presName="Name13" presStyleLbl="parChTrans1D2" presStyleIdx="2" presStyleCnt="20" custSzX="182553" custSzY="1347717"/>
      <dgm:spPr/>
      <dgm:t>
        <a:bodyPr/>
        <a:lstStyle/>
        <a:p>
          <a:endParaRPr lang="es-CO"/>
        </a:p>
      </dgm:t>
    </dgm:pt>
    <dgm:pt modelId="{74E865A3-8D15-4699-A6B6-A7E45CD7BEAB}" type="pres">
      <dgm:prSet presAssocID="{8FFF71D3-9DE5-41BD-9E19-3493636BE2EB}" presName="childText" presStyleLbl="bgAcc1" presStyleIdx="2" presStyleCnt="20" custScaleX="245219" custScaleY="18217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2CC18C3-3569-40B0-A7C0-09233D8EFEF8}" type="pres">
      <dgm:prSet presAssocID="{FF50D218-CA40-4E3A-9CCA-B9885F2E2120}" presName="Name13" presStyleLbl="parChTrans1D2" presStyleIdx="3" presStyleCnt="20" custSzX="182553" custSzY="1873846"/>
      <dgm:spPr/>
      <dgm:t>
        <a:bodyPr/>
        <a:lstStyle/>
        <a:p>
          <a:endParaRPr lang="es-CO"/>
        </a:p>
      </dgm:t>
    </dgm:pt>
    <dgm:pt modelId="{FBAAF458-2FD2-498A-A8F2-DB5A6E1D9931}" type="pres">
      <dgm:prSet presAssocID="{0E298723-72BC-4416-87D0-9AE364DF2CBB}" presName="childText" presStyleLbl="bgAcc1" presStyleIdx="3" presStyleCnt="20" custScaleX="245219" custScaleY="18217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12560BA-D3C0-4668-BA32-26E0EFBE4874}" type="pres">
      <dgm:prSet presAssocID="{22ED3B7C-53DE-4319-A8B1-F15E2A326E13}" presName="Name13" presStyleLbl="parChTrans1D2" presStyleIdx="4" presStyleCnt="20" custSzX="182553" custSzY="2399975"/>
      <dgm:spPr/>
      <dgm:t>
        <a:bodyPr/>
        <a:lstStyle/>
        <a:p>
          <a:endParaRPr lang="es-CO"/>
        </a:p>
      </dgm:t>
    </dgm:pt>
    <dgm:pt modelId="{1CA8F806-DBB0-4799-B1D8-E7A2E7707E00}" type="pres">
      <dgm:prSet presAssocID="{015D2308-BD16-4CF8-BDCC-9B07015D6A3D}" presName="childText" presStyleLbl="bgAcc1" presStyleIdx="4" presStyleCnt="20" custScaleX="245219" custScaleY="18217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DFFDC0B-0736-42CB-8598-DA4C2B546A39}" type="pres">
      <dgm:prSet presAssocID="{BE7364FE-9E27-4BF3-BF85-7757AC16C330}" presName="root" presStyleCnt="0"/>
      <dgm:spPr/>
    </dgm:pt>
    <dgm:pt modelId="{A9EEFB9F-57F0-41FC-960E-7E96DB26A589}" type="pres">
      <dgm:prSet presAssocID="{BE7364FE-9E27-4BF3-BF85-7757AC16C330}" presName="rootComposite" presStyleCnt="0"/>
      <dgm:spPr/>
    </dgm:pt>
    <dgm:pt modelId="{116CF9B9-A1CE-4A04-B232-6259FFE08B95}" type="pres">
      <dgm:prSet presAssocID="{BE7364FE-9E27-4BF3-BF85-7757AC16C330}" presName="rootText" presStyleLbl="node1" presStyleIdx="1" presStyleCnt="4" custScaleX="245219" custScaleY="182176"/>
      <dgm:spPr/>
      <dgm:t>
        <a:bodyPr/>
        <a:lstStyle/>
        <a:p>
          <a:endParaRPr lang="es-CO"/>
        </a:p>
      </dgm:t>
    </dgm:pt>
    <dgm:pt modelId="{DAE50B51-DC0B-45BC-AFC5-A9224BD894FB}" type="pres">
      <dgm:prSet presAssocID="{BE7364FE-9E27-4BF3-BF85-7757AC16C330}" presName="rootConnector" presStyleLbl="node1" presStyleIdx="1" presStyleCnt="4"/>
      <dgm:spPr/>
      <dgm:t>
        <a:bodyPr/>
        <a:lstStyle/>
        <a:p>
          <a:endParaRPr lang="es-CO"/>
        </a:p>
      </dgm:t>
    </dgm:pt>
    <dgm:pt modelId="{FB734F74-8A9F-4183-8540-DFCA128EC299}" type="pres">
      <dgm:prSet presAssocID="{BE7364FE-9E27-4BF3-BF85-7757AC16C330}" presName="childShape" presStyleCnt="0"/>
      <dgm:spPr/>
    </dgm:pt>
    <dgm:pt modelId="{33053283-90E0-4084-AB54-206266B03871}" type="pres">
      <dgm:prSet presAssocID="{B2F7DA85-567B-4654-BC5D-D0C40D8694E5}" presName="Name13" presStyleLbl="parChTrans1D2" presStyleIdx="5" presStyleCnt="20" custSzX="182553" custSzY="295022"/>
      <dgm:spPr/>
      <dgm:t>
        <a:bodyPr/>
        <a:lstStyle/>
        <a:p>
          <a:endParaRPr lang="es-CO"/>
        </a:p>
      </dgm:t>
    </dgm:pt>
    <dgm:pt modelId="{512A05C4-B659-4B51-8098-47E3E3CBB169}" type="pres">
      <dgm:prSet presAssocID="{E835D8C4-8B5E-4FDA-9BDA-79294984453A}" presName="childText" presStyleLbl="bgAcc1" presStyleIdx="5" presStyleCnt="20" custScaleX="245219" custScaleY="18217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EA5DCE5-D8A7-48D8-AE22-3834DB27536C}" type="pres">
      <dgm:prSet presAssocID="{6C441ABC-6F63-4BE2-B69A-5537C85FB9DF}" presName="Name13" presStyleLbl="parChTrans1D2" presStyleIdx="6" presStyleCnt="20" custSzX="182553" custSzY="821151"/>
      <dgm:spPr/>
      <dgm:t>
        <a:bodyPr/>
        <a:lstStyle/>
        <a:p>
          <a:endParaRPr lang="es-CO"/>
        </a:p>
      </dgm:t>
    </dgm:pt>
    <dgm:pt modelId="{4F47B4C8-843B-4858-AB12-7B11A34313BE}" type="pres">
      <dgm:prSet presAssocID="{D255314A-2FA3-4D61-9892-B4163AE5A592}" presName="childText" presStyleLbl="bgAcc1" presStyleIdx="6" presStyleCnt="20" custScaleX="245219" custScaleY="18217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6A0E240-E5E8-4FC3-AF12-A04EDBB51372}" type="pres">
      <dgm:prSet presAssocID="{3A59D5AE-2158-4232-9A57-4ACFE1982E55}" presName="Name13" presStyleLbl="parChTrans1D2" presStyleIdx="7" presStyleCnt="20" custSzX="182553" custSzY="1347280"/>
      <dgm:spPr/>
      <dgm:t>
        <a:bodyPr/>
        <a:lstStyle/>
        <a:p>
          <a:endParaRPr lang="es-CO"/>
        </a:p>
      </dgm:t>
    </dgm:pt>
    <dgm:pt modelId="{2BFD2AF2-8C44-448D-8A0F-C3FF5DD909C2}" type="pres">
      <dgm:prSet presAssocID="{E57947BE-A835-477F-9E69-46A9541F94F6}" presName="childText" presStyleLbl="bgAcc1" presStyleIdx="7" presStyleCnt="20" custScaleX="245219" custScaleY="18217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98321F2-F5AD-474C-B3F1-1FE8A944BE43}" type="pres">
      <dgm:prSet presAssocID="{E0178F9C-485F-44FB-B9CA-A372E770C733}" presName="Name13" presStyleLbl="parChTrans1D2" presStyleIdx="8" presStyleCnt="20" custSzX="182553" custSzY="1873409"/>
      <dgm:spPr/>
      <dgm:t>
        <a:bodyPr/>
        <a:lstStyle/>
        <a:p>
          <a:endParaRPr lang="es-CO"/>
        </a:p>
      </dgm:t>
    </dgm:pt>
    <dgm:pt modelId="{4F4B9A2D-B45C-40F7-B398-9B08DDD94A4F}" type="pres">
      <dgm:prSet presAssocID="{C6D8CED7-1A04-41F2-A5BB-8E15655F8CE9}" presName="childText" presStyleLbl="bgAcc1" presStyleIdx="8" presStyleCnt="20" custScaleX="245219" custScaleY="18217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9F254B9-CFA0-42E6-B904-C82D2F6F6E5F}" type="pres">
      <dgm:prSet presAssocID="{233D2E7E-CBA1-4E12-83E7-20FD0FDE8DD6}" presName="Name13" presStyleLbl="parChTrans1D2" presStyleIdx="9" presStyleCnt="20" custSzX="182553" custSzY="2399538"/>
      <dgm:spPr/>
      <dgm:t>
        <a:bodyPr/>
        <a:lstStyle/>
        <a:p>
          <a:endParaRPr lang="es-CO"/>
        </a:p>
      </dgm:t>
    </dgm:pt>
    <dgm:pt modelId="{C4718ADB-7998-460F-BDA2-D4658550E272}" type="pres">
      <dgm:prSet presAssocID="{5DA79A19-7373-411F-BBB3-978AF61135FE}" presName="childText" presStyleLbl="bgAcc1" presStyleIdx="9" presStyleCnt="20" custScaleX="245219" custScaleY="18217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ED883C4-0C06-422C-A10E-418760B78E48}" type="pres">
      <dgm:prSet presAssocID="{00DCF450-B772-4F60-B104-4C6CB91EEEB0}" presName="root" presStyleCnt="0"/>
      <dgm:spPr/>
    </dgm:pt>
    <dgm:pt modelId="{010F340D-ED0E-415B-B503-4C89300ECE5A}" type="pres">
      <dgm:prSet presAssocID="{00DCF450-B772-4F60-B104-4C6CB91EEEB0}" presName="rootComposite" presStyleCnt="0"/>
      <dgm:spPr/>
    </dgm:pt>
    <dgm:pt modelId="{C4C787AB-B13B-4390-8EE9-5408C876D6F9}" type="pres">
      <dgm:prSet presAssocID="{00DCF450-B772-4F60-B104-4C6CB91EEEB0}" presName="rootText" presStyleLbl="node1" presStyleIdx="2" presStyleCnt="4" custScaleX="245219" custScaleY="182176" custLinFactNeighborX="2611" custLinFactNeighborY="-171"/>
      <dgm:spPr/>
      <dgm:t>
        <a:bodyPr/>
        <a:lstStyle/>
        <a:p>
          <a:endParaRPr lang="es-CO"/>
        </a:p>
      </dgm:t>
    </dgm:pt>
    <dgm:pt modelId="{C2A0C8F7-316A-4B5F-A881-32BD436E0617}" type="pres">
      <dgm:prSet presAssocID="{00DCF450-B772-4F60-B104-4C6CB91EEEB0}" presName="rootConnector" presStyleLbl="node1" presStyleIdx="2" presStyleCnt="4"/>
      <dgm:spPr/>
      <dgm:t>
        <a:bodyPr/>
        <a:lstStyle/>
        <a:p>
          <a:endParaRPr lang="es-CO"/>
        </a:p>
      </dgm:t>
    </dgm:pt>
    <dgm:pt modelId="{E85BA004-8C79-4CFC-B6CF-EB2D8ABE850A}" type="pres">
      <dgm:prSet presAssocID="{00DCF450-B772-4F60-B104-4C6CB91EEEB0}" presName="childShape" presStyleCnt="0"/>
      <dgm:spPr/>
    </dgm:pt>
    <dgm:pt modelId="{739BC5C4-6FB5-49B7-A4F6-789D0A39CE65}" type="pres">
      <dgm:prSet presAssocID="{BF9BDB3A-B86D-4569-89F3-3017182071A4}" presName="Name13" presStyleLbl="parChTrans1D2" presStyleIdx="10" presStyleCnt="20" custSzX="182553" custSzY="295459"/>
      <dgm:spPr/>
      <dgm:t>
        <a:bodyPr/>
        <a:lstStyle/>
        <a:p>
          <a:endParaRPr lang="es-CO"/>
        </a:p>
      </dgm:t>
    </dgm:pt>
    <dgm:pt modelId="{664FACFE-CDDA-4697-B86A-B2AB77DEC307}" type="pres">
      <dgm:prSet presAssocID="{01CD1D1F-3AF2-4AA7-AAD1-C7DDB7E41D49}" presName="childText" presStyleLbl="bgAcc1" presStyleIdx="10" presStyleCnt="20" custScaleX="245219" custScaleY="18217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6D6A116-597E-4694-9ADB-8965E58CDFE0}" type="pres">
      <dgm:prSet presAssocID="{4C4043E8-0BCF-4F97-8D83-59CD85995EBC}" presName="Name13" presStyleLbl="parChTrans1D2" presStyleIdx="11" presStyleCnt="20" custSzX="182553" custSzY="821588"/>
      <dgm:spPr/>
      <dgm:t>
        <a:bodyPr/>
        <a:lstStyle/>
        <a:p>
          <a:endParaRPr lang="es-CO"/>
        </a:p>
      </dgm:t>
    </dgm:pt>
    <dgm:pt modelId="{4B700CCD-5D78-4E68-BD32-8E624FDE20C3}" type="pres">
      <dgm:prSet presAssocID="{140B2A8D-046D-4500-A4AA-669AA958D989}" presName="childText" presStyleLbl="bgAcc1" presStyleIdx="11" presStyleCnt="20" custScaleX="245219" custScaleY="18217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2344F72-5016-4133-9341-6AB93AAA0D24}" type="pres">
      <dgm:prSet presAssocID="{0DF5BD77-49B1-471F-9A7D-A8EC27F8C8B3}" presName="Name13" presStyleLbl="parChTrans1D2" presStyleIdx="12" presStyleCnt="20" custSzX="182553" custSzY="1347717"/>
      <dgm:spPr/>
      <dgm:t>
        <a:bodyPr/>
        <a:lstStyle/>
        <a:p>
          <a:endParaRPr lang="es-CO"/>
        </a:p>
      </dgm:t>
    </dgm:pt>
    <dgm:pt modelId="{E4705416-D15F-4755-B700-569449D7D3DC}" type="pres">
      <dgm:prSet presAssocID="{00B8431A-B20F-4B2F-8A2A-E9BC61C1DA7C}" presName="childText" presStyleLbl="bgAcc1" presStyleIdx="12" presStyleCnt="20" custScaleX="245219" custScaleY="18217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E19423E-CCF7-42D2-8630-D6F7C9D821D0}" type="pres">
      <dgm:prSet presAssocID="{3EB9E8A4-480D-476B-B8BC-B4D516A3D6AB}" presName="Name13" presStyleLbl="parChTrans1D2" presStyleIdx="13" presStyleCnt="20" custSzX="182553" custSzY="1873846"/>
      <dgm:spPr/>
      <dgm:t>
        <a:bodyPr/>
        <a:lstStyle/>
        <a:p>
          <a:endParaRPr lang="es-CO"/>
        </a:p>
      </dgm:t>
    </dgm:pt>
    <dgm:pt modelId="{7D25DAE0-27A2-41D6-9C18-0E26737981D5}" type="pres">
      <dgm:prSet presAssocID="{6C9C615A-0A26-4466-B7D7-0333152A9B4E}" presName="childText" presStyleLbl="bgAcc1" presStyleIdx="13" presStyleCnt="20" custScaleX="245219" custScaleY="18217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219430A-A757-4E79-BBAC-55E40F001D57}" type="pres">
      <dgm:prSet presAssocID="{3593A65B-A2CC-43AB-9623-3839D8211E34}" presName="Name13" presStyleLbl="parChTrans1D2" presStyleIdx="14" presStyleCnt="20" custSzX="182553" custSzY="2399975"/>
      <dgm:spPr/>
      <dgm:t>
        <a:bodyPr/>
        <a:lstStyle/>
        <a:p>
          <a:endParaRPr lang="es-CO"/>
        </a:p>
      </dgm:t>
    </dgm:pt>
    <dgm:pt modelId="{F3CB1E96-85CD-450D-9710-8AE07C80869B}" type="pres">
      <dgm:prSet presAssocID="{38FDDDEB-427B-4ECE-815F-CA22AA611EBC}" presName="childText" presStyleLbl="bgAcc1" presStyleIdx="14" presStyleCnt="20" custScaleX="245219" custScaleY="18217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829B2C3-D5A8-4BD5-A73D-BE8893100732}" type="pres">
      <dgm:prSet presAssocID="{E28981C7-A5E6-4ECA-BB34-331CEBF012E2}" presName="root" presStyleCnt="0"/>
      <dgm:spPr/>
    </dgm:pt>
    <dgm:pt modelId="{F284109F-BBFB-4E58-9F8A-DC0655300A45}" type="pres">
      <dgm:prSet presAssocID="{E28981C7-A5E6-4ECA-BB34-331CEBF012E2}" presName="rootComposite" presStyleCnt="0"/>
      <dgm:spPr/>
    </dgm:pt>
    <dgm:pt modelId="{964A06BD-E7A0-49B2-A4EF-8FE7C585E414}" type="pres">
      <dgm:prSet presAssocID="{E28981C7-A5E6-4ECA-BB34-331CEBF012E2}" presName="rootText" presStyleLbl="node1" presStyleIdx="3" presStyleCnt="4" custScaleX="245219" custScaleY="182176"/>
      <dgm:spPr/>
      <dgm:t>
        <a:bodyPr/>
        <a:lstStyle/>
        <a:p>
          <a:endParaRPr lang="es-CO"/>
        </a:p>
      </dgm:t>
    </dgm:pt>
    <dgm:pt modelId="{AE2E2AB0-1F1D-4C22-B4DE-EEFDD19C1FB4}" type="pres">
      <dgm:prSet presAssocID="{E28981C7-A5E6-4ECA-BB34-331CEBF012E2}" presName="rootConnector" presStyleLbl="node1" presStyleIdx="3" presStyleCnt="4"/>
      <dgm:spPr/>
      <dgm:t>
        <a:bodyPr/>
        <a:lstStyle/>
        <a:p>
          <a:endParaRPr lang="es-CO"/>
        </a:p>
      </dgm:t>
    </dgm:pt>
    <dgm:pt modelId="{BEDBA287-7752-4A92-87C7-A1A3B489001A}" type="pres">
      <dgm:prSet presAssocID="{E28981C7-A5E6-4ECA-BB34-331CEBF012E2}" presName="childShape" presStyleCnt="0"/>
      <dgm:spPr/>
    </dgm:pt>
    <dgm:pt modelId="{8EB21EED-79C9-4000-AFBA-74981DE9405B}" type="pres">
      <dgm:prSet presAssocID="{FB95018D-C408-42AC-8FF2-938806AC0B1D}" presName="Name13" presStyleLbl="parChTrans1D2" presStyleIdx="15" presStyleCnt="20" custSzX="182553" custSzY="295022"/>
      <dgm:spPr/>
      <dgm:t>
        <a:bodyPr/>
        <a:lstStyle/>
        <a:p>
          <a:endParaRPr lang="es-CO"/>
        </a:p>
      </dgm:t>
    </dgm:pt>
    <dgm:pt modelId="{B570DC38-0550-48C4-89E4-4A0C7F33A430}" type="pres">
      <dgm:prSet presAssocID="{B62619CA-7566-496A-BA60-65E76F9826B0}" presName="childText" presStyleLbl="bgAcc1" presStyleIdx="15" presStyleCnt="20" custScaleX="245219" custScaleY="18217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13B8230-B3BA-4FBB-97A8-AF7F8A8C6CE3}" type="pres">
      <dgm:prSet presAssocID="{61AF64D1-21B0-4667-9B0B-9085E4D66BA1}" presName="Name13" presStyleLbl="parChTrans1D2" presStyleIdx="16" presStyleCnt="20" custSzX="182553" custSzY="821151"/>
      <dgm:spPr/>
      <dgm:t>
        <a:bodyPr/>
        <a:lstStyle/>
        <a:p>
          <a:endParaRPr lang="es-CO"/>
        </a:p>
      </dgm:t>
    </dgm:pt>
    <dgm:pt modelId="{B2567DDD-2F9A-412F-8417-6EABF19031F9}" type="pres">
      <dgm:prSet presAssocID="{24CC6246-4062-4E53-9D3F-457D950588C5}" presName="childText" presStyleLbl="bgAcc1" presStyleIdx="16" presStyleCnt="20" custScaleX="245219" custScaleY="18217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7A99B56-6806-4695-A71F-4524B76E12C2}" type="pres">
      <dgm:prSet presAssocID="{C01E0F63-7FA2-4B39-BADD-33627DC408DE}" presName="Name13" presStyleLbl="parChTrans1D2" presStyleIdx="17" presStyleCnt="20" custSzX="182553" custSzY="1347280"/>
      <dgm:spPr/>
      <dgm:t>
        <a:bodyPr/>
        <a:lstStyle/>
        <a:p>
          <a:endParaRPr lang="es-CO"/>
        </a:p>
      </dgm:t>
    </dgm:pt>
    <dgm:pt modelId="{680C79C0-7E0C-4370-8E36-E07259716B25}" type="pres">
      <dgm:prSet presAssocID="{C040D6BA-9B55-4C2E-B6A1-ED7E84CF2134}" presName="childText" presStyleLbl="bgAcc1" presStyleIdx="17" presStyleCnt="20" custScaleX="245219" custScaleY="18217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DB9EAA9-3EBE-4BD8-B538-3C81539E08B2}" type="pres">
      <dgm:prSet presAssocID="{9E3CDAB8-3863-4EC3-AE0D-A6B10D76738E}" presName="Name13" presStyleLbl="parChTrans1D2" presStyleIdx="18" presStyleCnt="20" custSzX="182553" custSzY="1873409"/>
      <dgm:spPr/>
      <dgm:t>
        <a:bodyPr/>
        <a:lstStyle/>
        <a:p>
          <a:endParaRPr lang="es-CO"/>
        </a:p>
      </dgm:t>
    </dgm:pt>
    <dgm:pt modelId="{76402ADA-93C9-4EC8-AB57-63A1C11367C3}" type="pres">
      <dgm:prSet presAssocID="{0B7B619F-339F-43BD-9DAA-4A485FE8E684}" presName="childText" presStyleLbl="bgAcc1" presStyleIdx="18" presStyleCnt="20" custScaleX="245219" custScaleY="18217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6F1BFA8-617F-4D3A-8E9C-A6AEAC0AB0BD}" type="pres">
      <dgm:prSet presAssocID="{1717D533-9AAD-409D-ACFB-07DF4CFDDA4C}" presName="Name13" presStyleLbl="parChTrans1D2" presStyleIdx="19" presStyleCnt="20" custSzX="182553" custSzY="2399538"/>
      <dgm:spPr/>
      <dgm:t>
        <a:bodyPr/>
        <a:lstStyle/>
        <a:p>
          <a:endParaRPr lang="es-CO"/>
        </a:p>
      </dgm:t>
    </dgm:pt>
    <dgm:pt modelId="{C0033823-4D48-47AD-A430-DA7B94BD34F7}" type="pres">
      <dgm:prSet presAssocID="{EFDD3770-F056-4E76-AD88-66068536A72D}" presName="childText" presStyleLbl="bgAcc1" presStyleIdx="19" presStyleCnt="20" custScaleX="245219" custScaleY="18217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CE91721-7564-40F5-A8BC-8EDF3565EE6F}" type="presOf" srcId="{8FFF71D3-9DE5-41BD-9E19-3493636BE2EB}" destId="{74E865A3-8D15-4699-A6B6-A7E45CD7BEAB}" srcOrd="0" destOrd="0" presId="urn:microsoft.com/office/officeart/2005/8/layout/hierarchy3"/>
    <dgm:cxn modelId="{9E0EACE1-47E9-422A-9993-FC7A1EEDFD56}" type="presOf" srcId="{BE7364FE-9E27-4BF3-BF85-7757AC16C330}" destId="{116CF9B9-A1CE-4A04-B232-6259FFE08B95}" srcOrd="0" destOrd="0" presId="urn:microsoft.com/office/officeart/2005/8/layout/hierarchy3"/>
    <dgm:cxn modelId="{E55BA2FF-4D63-457D-A805-401A6E90F6B0}" srcId="{E28981C7-A5E6-4ECA-BB34-331CEBF012E2}" destId="{24CC6246-4062-4E53-9D3F-457D950588C5}" srcOrd="1" destOrd="0" parTransId="{61AF64D1-21B0-4667-9B0B-9085E4D66BA1}" sibTransId="{7E7D0E4A-7AFF-4D0C-B427-B6322DEC6A05}"/>
    <dgm:cxn modelId="{9B9C59E5-2952-4DE9-959C-AF7AFF43CB31}" type="presOf" srcId="{3593A65B-A2CC-43AB-9623-3839D8211E34}" destId="{2219430A-A757-4E79-BBAC-55E40F001D57}" srcOrd="0" destOrd="0" presId="urn:microsoft.com/office/officeart/2005/8/layout/hierarchy3"/>
    <dgm:cxn modelId="{750DDF0D-D126-499D-A8C9-D36DB4E3AE66}" type="presOf" srcId="{1717D533-9AAD-409D-ACFB-07DF4CFDDA4C}" destId="{D6F1BFA8-617F-4D3A-8E9C-A6AEAC0AB0BD}" srcOrd="0" destOrd="0" presId="urn:microsoft.com/office/officeart/2005/8/layout/hierarchy3"/>
    <dgm:cxn modelId="{75563E0B-04DB-459B-8495-23CAF6D23436}" srcId="{C1BEA085-9C25-4884-82E8-AA18F325BE32}" destId="{0E298723-72BC-4416-87D0-9AE364DF2CBB}" srcOrd="3" destOrd="0" parTransId="{FF50D218-CA40-4E3A-9CCA-B9885F2E2120}" sibTransId="{F5438AEB-8F73-4F54-83EB-0C64EC61C6A7}"/>
    <dgm:cxn modelId="{BE37A2D8-80FE-4E63-85FE-F74E18F45A8F}" type="presOf" srcId="{55D4AB5B-BB3E-451B-9E6D-45531FB7950C}" destId="{75B932C7-5857-45F8-9D8E-B87A9FD1DA6E}" srcOrd="0" destOrd="0" presId="urn:microsoft.com/office/officeart/2005/8/layout/hierarchy3"/>
    <dgm:cxn modelId="{C31C8CAC-FEC7-4073-869D-406F91C0503B}" type="presOf" srcId="{EFDD3770-F056-4E76-AD88-66068536A72D}" destId="{C0033823-4D48-47AD-A430-DA7B94BD34F7}" srcOrd="0" destOrd="0" presId="urn:microsoft.com/office/officeart/2005/8/layout/hierarchy3"/>
    <dgm:cxn modelId="{AC9D09E4-5365-46EE-ADD8-E5D2A2B136A2}" type="presOf" srcId="{61AF64D1-21B0-4667-9B0B-9085E4D66BA1}" destId="{213B8230-B3BA-4FBB-97A8-AF7F8A8C6CE3}" srcOrd="0" destOrd="0" presId="urn:microsoft.com/office/officeart/2005/8/layout/hierarchy3"/>
    <dgm:cxn modelId="{D0C556D1-6D36-442B-8113-F2BC200F2E54}" srcId="{C1BEA085-9C25-4884-82E8-AA18F325BE32}" destId="{55D4AB5B-BB3E-451B-9E6D-45531FB7950C}" srcOrd="0" destOrd="0" parTransId="{DB5B8004-00D2-4B31-8DC1-BC6100CD1517}" sibTransId="{2FCCC954-D72E-4D5F-92F2-21253963DF2D}"/>
    <dgm:cxn modelId="{A9541A80-2994-4380-BB15-31D0DDA3072D}" type="presOf" srcId="{FF50D218-CA40-4E3A-9CCA-B9885F2E2120}" destId="{B2CC18C3-3569-40B0-A7C0-09233D8EFEF8}" srcOrd="0" destOrd="0" presId="urn:microsoft.com/office/officeart/2005/8/layout/hierarchy3"/>
    <dgm:cxn modelId="{F608E13B-A79F-43FF-BC65-8D98A848EE5C}" type="presOf" srcId="{C6D8CED7-1A04-41F2-A5BB-8E15655F8CE9}" destId="{4F4B9A2D-B45C-40F7-B398-9B08DDD94A4F}" srcOrd="0" destOrd="0" presId="urn:microsoft.com/office/officeart/2005/8/layout/hierarchy3"/>
    <dgm:cxn modelId="{C81778B4-7E78-4F12-B25E-35767600793E}" type="presOf" srcId="{C040D6BA-9B55-4C2E-B6A1-ED7E84CF2134}" destId="{680C79C0-7E0C-4370-8E36-E07259716B25}" srcOrd="0" destOrd="0" presId="urn:microsoft.com/office/officeart/2005/8/layout/hierarchy3"/>
    <dgm:cxn modelId="{9B376AA4-C890-4CC3-8B42-021538E6237E}" srcId="{00DCF450-B772-4F60-B104-4C6CB91EEEB0}" destId="{140B2A8D-046D-4500-A4AA-669AA958D989}" srcOrd="1" destOrd="0" parTransId="{4C4043E8-0BCF-4F97-8D83-59CD85995EBC}" sibTransId="{C7927BB3-8637-4D49-9917-E808073BDD41}"/>
    <dgm:cxn modelId="{1A923D60-120B-4A46-8B1A-DB78463D39E7}" type="presOf" srcId="{D255314A-2FA3-4D61-9892-B4163AE5A592}" destId="{4F47B4C8-843B-4858-AB12-7B11A34313BE}" srcOrd="0" destOrd="0" presId="urn:microsoft.com/office/officeart/2005/8/layout/hierarchy3"/>
    <dgm:cxn modelId="{46AD103C-7DCF-417E-84CB-12521013E36D}" type="presOf" srcId="{E28981C7-A5E6-4ECA-BB34-331CEBF012E2}" destId="{AE2E2AB0-1F1D-4C22-B4DE-EEFDD19C1FB4}" srcOrd="1" destOrd="0" presId="urn:microsoft.com/office/officeart/2005/8/layout/hierarchy3"/>
    <dgm:cxn modelId="{3BE40D0C-CB51-43E5-9F50-60FB47DFC41F}" type="presOf" srcId="{015D2308-BD16-4CF8-BDCC-9B07015D6A3D}" destId="{1CA8F806-DBB0-4799-B1D8-E7A2E7707E00}" srcOrd="0" destOrd="0" presId="urn:microsoft.com/office/officeart/2005/8/layout/hierarchy3"/>
    <dgm:cxn modelId="{685331D3-DD5E-4802-81F3-A637E1A662CB}" type="presOf" srcId="{00DCF450-B772-4F60-B104-4C6CB91EEEB0}" destId="{C4C787AB-B13B-4390-8EE9-5408C876D6F9}" srcOrd="0" destOrd="0" presId="urn:microsoft.com/office/officeart/2005/8/layout/hierarchy3"/>
    <dgm:cxn modelId="{C6F51A4F-A1C6-4694-94BE-D4FA6D7BBFEA}" type="presOf" srcId="{38FDDDEB-427B-4ECE-815F-CA22AA611EBC}" destId="{F3CB1E96-85CD-450D-9710-8AE07C80869B}" srcOrd="0" destOrd="0" presId="urn:microsoft.com/office/officeart/2005/8/layout/hierarchy3"/>
    <dgm:cxn modelId="{FA042E4A-6FAF-41F0-865D-4EC7621A3BDF}" srcId="{00DCF450-B772-4F60-B104-4C6CB91EEEB0}" destId="{01CD1D1F-3AF2-4AA7-AAD1-C7DDB7E41D49}" srcOrd="0" destOrd="0" parTransId="{BF9BDB3A-B86D-4569-89F3-3017182071A4}" sibTransId="{298F1F00-7205-4355-96C6-CE21701C2BD3}"/>
    <dgm:cxn modelId="{9EB9252E-7D9C-459F-9F7F-B90E2AD398AD}" type="presOf" srcId="{233D2E7E-CBA1-4E12-83E7-20FD0FDE8DD6}" destId="{99F254B9-CFA0-42E6-B904-C82D2F6F6E5F}" srcOrd="0" destOrd="0" presId="urn:microsoft.com/office/officeart/2005/8/layout/hierarchy3"/>
    <dgm:cxn modelId="{7776F0C9-52AC-4EF1-855C-D41D17F48D5D}" type="presOf" srcId="{C1BEA085-9C25-4884-82E8-AA18F325BE32}" destId="{933DFDCB-AC4A-418D-A70B-F2939826D5AB}" srcOrd="1" destOrd="0" presId="urn:microsoft.com/office/officeart/2005/8/layout/hierarchy3"/>
    <dgm:cxn modelId="{38BD50C1-148D-4E7E-A173-D97DD5D500BD}" srcId="{BE7364FE-9E27-4BF3-BF85-7757AC16C330}" destId="{5DA79A19-7373-411F-BBB3-978AF61135FE}" srcOrd="4" destOrd="0" parTransId="{233D2E7E-CBA1-4E12-83E7-20FD0FDE8DD6}" sibTransId="{961493CD-B27D-4851-922F-C8B8F875ED08}"/>
    <dgm:cxn modelId="{63B92D85-2E1A-4EB8-9AC5-BF03730DA568}" type="presOf" srcId="{BD5ED7E1-1D1C-4362-BA21-7A045A6FFDD8}" destId="{909939ED-D4DA-49D4-84D1-E514BAD9ACA2}" srcOrd="0" destOrd="0" presId="urn:microsoft.com/office/officeart/2005/8/layout/hierarchy3"/>
    <dgm:cxn modelId="{68281FEF-2485-4470-B55F-BF19C61BE858}" type="presOf" srcId="{B2F7DA85-567B-4654-BC5D-D0C40D8694E5}" destId="{33053283-90E0-4084-AB54-206266B03871}" srcOrd="0" destOrd="0" presId="urn:microsoft.com/office/officeart/2005/8/layout/hierarchy3"/>
    <dgm:cxn modelId="{028D051E-9AC8-49A3-BB76-D15D7ECE28F6}" srcId="{C1BEA085-9C25-4884-82E8-AA18F325BE32}" destId="{703216CD-F047-4D90-937C-BC06AA983C72}" srcOrd="1" destOrd="0" parTransId="{DF75BC38-2881-4FC7-9733-6B49988D4C20}" sibTransId="{972E65F2-6054-4CA9-9FB0-97314005503C}"/>
    <dgm:cxn modelId="{C3CF8C09-DF60-4AA1-934C-A2CD4C26E830}" type="presOf" srcId="{DB5B8004-00D2-4B31-8DC1-BC6100CD1517}" destId="{4ADA98D4-C0E9-409B-8304-754E81D0D740}" srcOrd="0" destOrd="0" presId="urn:microsoft.com/office/officeart/2005/8/layout/hierarchy3"/>
    <dgm:cxn modelId="{45128438-C7C2-4F94-B7A7-6C0F03B3B217}" type="presOf" srcId="{C01E0F63-7FA2-4B39-BADD-33627DC408DE}" destId="{17A99B56-6806-4695-A71F-4524B76E12C2}" srcOrd="0" destOrd="0" presId="urn:microsoft.com/office/officeart/2005/8/layout/hierarchy3"/>
    <dgm:cxn modelId="{EA26902C-19D8-4AF7-B8CC-85A7E5096EF9}" type="presOf" srcId="{9E3CDAB8-3863-4EC3-AE0D-A6B10D76738E}" destId="{CDB9EAA9-3EBE-4BD8-B538-3C81539E08B2}" srcOrd="0" destOrd="0" presId="urn:microsoft.com/office/officeart/2005/8/layout/hierarchy3"/>
    <dgm:cxn modelId="{732BCF8F-E512-46A3-AA73-12745F517CA8}" srcId="{C1BEA085-9C25-4884-82E8-AA18F325BE32}" destId="{015D2308-BD16-4CF8-BDCC-9B07015D6A3D}" srcOrd="4" destOrd="0" parTransId="{22ED3B7C-53DE-4319-A8B1-F15E2A326E13}" sibTransId="{B73F7A2A-B5E6-4313-A341-03C4CBB4BFC5}"/>
    <dgm:cxn modelId="{CCC66870-ABEB-4EF5-83DF-7437932A838E}" type="presOf" srcId="{0DF5BD77-49B1-471F-9A7D-A8EC27F8C8B3}" destId="{42344F72-5016-4133-9341-6AB93AAA0D24}" srcOrd="0" destOrd="0" presId="urn:microsoft.com/office/officeart/2005/8/layout/hierarchy3"/>
    <dgm:cxn modelId="{B589333E-750F-4915-9AA4-5DDC9DB33B43}" type="presOf" srcId="{C1BEA085-9C25-4884-82E8-AA18F325BE32}" destId="{2FA97653-DAF6-46D0-BAAE-BF1CC657A75E}" srcOrd="0" destOrd="0" presId="urn:microsoft.com/office/officeart/2005/8/layout/hierarchy3"/>
    <dgm:cxn modelId="{11E6D68C-4A62-4918-B50B-D0BAFC3261C7}" srcId="{00DCF450-B772-4F60-B104-4C6CB91EEEB0}" destId="{38FDDDEB-427B-4ECE-815F-CA22AA611EBC}" srcOrd="4" destOrd="0" parTransId="{3593A65B-A2CC-43AB-9623-3839D8211E34}" sibTransId="{92624EE5-DE37-45BD-BA2A-C16289E0B717}"/>
    <dgm:cxn modelId="{26430D62-15EF-4566-8282-6526C87BAF6D}" srcId="{E28981C7-A5E6-4ECA-BB34-331CEBF012E2}" destId="{0B7B619F-339F-43BD-9DAA-4A485FE8E684}" srcOrd="3" destOrd="0" parTransId="{9E3CDAB8-3863-4EC3-AE0D-A6B10D76738E}" sibTransId="{6D6522D8-BA15-410B-8996-0251F5EEC279}"/>
    <dgm:cxn modelId="{EB49B449-B99E-4B46-A30C-28DF0AB3C27B}" type="presOf" srcId="{0E298723-72BC-4416-87D0-9AE364DF2CBB}" destId="{FBAAF458-2FD2-498A-A8F2-DB5A6E1D9931}" srcOrd="0" destOrd="0" presId="urn:microsoft.com/office/officeart/2005/8/layout/hierarchy3"/>
    <dgm:cxn modelId="{30F00761-49F7-436F-B8E3-86815052B0FD}" type="presOf" srcId="{5DA79A19-7373-411F-BBB3-978AF61135FE}" destId="{C4718ADB-7998-460F-BDA2-D4658550E272}" srcOrd="0" destOrd="0" presId="urn:microsoft.com/office/officeart/2005/8/layout/hierarchy3"/>
    <dgm:cxn modelId="{B3502310-744C-4D39-80F8-F380FF93FA94}" type="presOf" srcId="{22ED3B7C-53DE-4319-A8B1-F15E2A326E13}" destId="{812560BA-D3C0-4668-BA32-26E0EFBE4874}" srcOrd="0" destOrd="0" presId="urn:microsoft.com/office/officeart/2005/8/layout/hierarchy3"/>
    <dgm:cxn modelId="{D8072815-806C-4472-9ECC-207BBB2F4C83}" srcId="{E28981C7-A5E6-4ECA-BB34-331CEBF012E2}" destId="{C040D6BA-9B55-4C2E-B6A1-ED7E84CF2134}" srcOrd="2" destOrd="0" parTransId="{C01E0F63-7FA2-4B39-BADD-33627DC408DE}" sibTransId="{CC0C37D5-A6A4-42ED-9377-C682F52DBBDD}"/>
    <dgm:cxn modelId="{130DFBC7-32C1-4550-B28C-6FE1CA290571}" type="presOf" srcId="{BE7364FE-9E27-4BF3-BF85-7757AC16C330}" destId="{DAE50B51-DC0B-45BC-AFC5-A9224BD894FB}" srcOrd="1" destOrd="0" presId="urn:microsoft.com/office/officeart/2005/8/layout/hierarchy3"/>
    <dgm:cxn modelId="{9FD45F48-BE92-4FDE-9BE1-B37A94E1F725}" type="presOf" srcId="{01CD1D1F-3AF2-4AA7-AAD1-C7DDB7E41D49}" destId="{664FACFE-CDDA-4697-B86A-B2AB77DEC307}" srcOrd="0" destOrd="0" presId="urn:microsoft.com/office/officeart/2005/8/layout/hierarchy3"/>
    <dgm:cxn modelId="{E9C17A07-8E5B-4654-AF35-1EA6154097DB}" srcId="{BE7364FE-9E27-4BF3-BF85-7757AC16C330}" destId="{E57947BE-A835-477F-9E69-46A9541F94F6}" srcOrd="2" destOrd="0" parTransId="{3A59D5AE-2158-4232-9A57-4ACFE1982E55}" sibTransId="{3E836F64-E9D0-43FD-BEB4-3504AC04DD72}"/>
    <dgm:cxn modelId="{CF7DF558-BACD-4DE3-B164-E7DDD542C3D0}" type="presOf" srcId="{E0178F9C-485F-44FB-B9CA-A372E770C733}" destId="{798321F2-F5AD-474C-B3F1-1FE8A944BE43}" srcOrd="0" destOrd="0" presId="urn:microsoft.com/office/officeart/2005/8/layout/hierarchy3"/>
    <dgm:cxn modelId="{E1A7AFFC-7257-4E82-AFDE-55B2970FDCAE}" type="presOf" srcId="{4C4043E8-0BCF-4F97-8D83-59CD85995EBC}" destId="{66D6A116-597E-4694-9ADB-8965E58CDFE0}" srcOrd="0" destOrd="0" presId="urn:microsoft.com/office/officeart/2005/8/layout/hierarchy3"/>
    <dgm:cxn modelId="{9CE7540A-8B1A-4E0B-A0D7-F3897A3DA1C2}" srcId="{00DCF450-B772-4F60-B104-4C6CB91EEEB0}" destId="{00B8431A-B20F-4B2F-8A2A-E9BC61C1DA7C}" srcOrd="2" destOrd="0" parTransId="{0DF5BD77-49B1-471F-9A7D-A8EC27F8C8B3}" sibTransId="{02A06202-DA1C-4BA9-824E-0CFF10258163}"/>
    <dgm:cxn modelId="{B0BAC3FC-F0B7-444C-A9ED-90A1B4B9E933}" srcId="{491BA56F-F873-4182-B262-7E829281F603}" destId="{E28981C7-A5E6-4ECA-BB34-331CEBF012E2}" srcOrd="3" destOrd="0" parTransId="{8F7BF3C9-5D65-4146-A6C2-14F28DE9329C}" sibTransId="{B3B6190D-8373-4B96-9265-E9AFF52A6491}"/>
    <dgm:cxn modelId="{E6368834-24FA-4EE9-9464-EEFF21E433D2}" srcId="{491BA56F-F873-4182-B262-7E829281F603}" destId="{C1BEA085-9C25-4884-82E8-AA18F325BE32}" srcOrd="0" destOrd="0" parTransId="{4F459E37-0DE9-47DD-B6D4-6CC82E3A25B4}" sibTransId="{4F9A5536-2735-485B-AEEE-64D62367D112}"/>
    <dgm:cxn modelId="{4AD74B59-41E0-4DBB-90AA-01109F0A896C}" srcId="{BE7364FE-9E27-4BF3-BF85-7757AC16C330}" destId="{E835D8C4-8B5E-4FDA-9BDA-79294984453A}" srcOrd="0" destOrd="0" parTransId="{B2F7DA85-567B-4654-BC5D-D0C40D8694E5}" sibTransId="{2CFD7CBA-4E9B-4E09-B39C-BA5C241AC06B}"/>
    <dgm:cxn modelId="{B5DFD4D7-BFA5-4327-8762-DEC6F2DD64C2}" type="presOf" srcId="{DF75BC38-2881-4FC7-9733-6B49988D4C20}" destId="{BA8D77F8-DAB0-4AD6-8391-E388628034CB}" srcOrd="0" destOrd="0" presId="urn:microsoft.com/office/officeart/2005/8/layout/hierarchy3"/>
    <dgm:cxn modelId="{D133030F-C842-495F-A5A4-755CD76B71F2}" srcId="{BE7364FE-9E27-4BF3-BF85-7757AC16C330}" destId="{D255314A-2FA3-4D61-9892-B4163AE5A592}" srcOrd="1" destOrd="0" parTransId="{6C441ABC-6F63-4BE2-B69A-5537C85FB9DF}" sibTransId="{B5FFDC55-498D-4D70-866F-68E2D27E1401}"/>
    <dgm:cxn modelId="{8D1EB228-52D3-4A22-86F4-C3AFFAB7E36A}" type="presOf" srcId="{3A59D5AE-2158-4232-9A57-4ACFE1982E55}" destId="{76A0E240-E5E8-4FC3-AF12-A04EDBB51372}" srcOrd="0" destOrd="0" presId="urn:microsoft.com/office/officeart/2005/8/layout/hierarchy3"/>
    <dgm:cxn modelId="{38A7BC6C-425B-4F77-9E00-09DF93B3A3B2}" type="presOf" srcId="{E835D8C4-8B5E-4FDA-9BDA-79294984453A}" destId="{512A05C4-B659-4B51-8098-47E3E3CBB169}" srcOrd="0" destOrd="0" presId="urn:microsoft.com/office/officeart/2005/8/layout/hierarchy3"/>
    <dgm:cxn modelId="{CAF4DD6B-0A14-4976-ABAF-AFBB39887D8A}" type="presOf" srcId="{00DCF450-B772-4F60-B104-4C6CB91EEEB0}" destId="{C2A0C8F7-316A-4B5F-A881-32BD436E0617}" srcOrd="1" destOrd="0" presId="urn:microsoft.com/office/officeart/2005/8/layout/hierarchy3"/>
    <dgm:cxn modelId="{BE49255E-4A62-4EE2-B9FD-E8116C6A0F06}" type="presOf" srcId="{140B2A8D-046D-4500-A4AA-669AA958D989}" destId="{4B700CCD-5D78-4E68-BD32-8E624FDE20C3}" srcOrd="0" destOrd="0" presId="urn:microsoft.com/office/officeart/2005/8/layout/hierarchy3"/>
    <dgm:cxn modelId="{C12B21F6-3A44-4834-8757-9F07E98EB960}" type="presOf" srcId="{491BA56F-F873-4182-B262-7E829281F603}" destId="{CF612C80-266A-4467-978B-1F7C5C05B1E6}" srcOrd="0" destOrd="0" presId="urn:microsoft.com/office/officeart/2005/8/layout/hierarchy3"/>
    <dgm:cxn modelId="{492F0919-50BE-4724-AF52-75F5A5268EE7}" type="presOf" srcId="{E57947BE-A835-477F-9E69-46A9541F94F6}" destId="{2BFD2AF2-8C44-448D-8A0F-C3FF5DD909C2}" srcOrd="0" destOrd="0" presId="urn:microsoft.com/office/officeart/2005/8/layout/hierarchy3"/>
    <dgm:cxn modelId="{768C64A4-DEC7-428F-A8DB-8EA6874F561E}" type="presOf" srcId="{BF9BDB3A-B86D-4569-89F3-3017182071A4}" destId="{739BC5C4-6FB5-49B7-A4F6-789D0A39CE65}" srcOrd="0" destOrd="0" presId="urn:microsoft.com/office/officeart/2005/8/layout/hierarchy3"/>
    <dgm:cxn modelId="{2DD9EF93-F19D-492A-99B7-FAA2CA315691}" srcId="{C1BEA085-9C25-4884-82E8-AA18F325BE32}" destId="{8FFF71D3-9DE5-41BD-9E19-3493636BE2EB}" srcOrd="2" destOrd="0" parTransId="{BD5ED7E1-1D1C-4362-BA21-7A045A6FFDD8}" sibTransId="{F9D7143B-24AE-445C-BD0A-2688215609F4}"/>
    <dgm:cxn modelId="{7D7B310D-015F-43D2-9E77-211040A0CF1B}" type="presOf" srcId="{6C9C615A-0A26-4466-B7D7-0333152A9B4E}" destId="{7D25DAE0-27A2-41D6-9C18-0E26737981D5}" srcOrd="0" destOrd="0" presId="urn:microsoft.com/office/officeart/2005/8/layout/hierarchy3"/>
    <dgm:cxn modelId="{CC08CD28-D03B-4D28-858D-9E1134C8111D}" type="presOf" srcId="{24CC6246-4062-4E53-9D3F-457D950588C5}" destId="{B2567DDD-2F9A-412F-8417-6EABF19031F9}" srcOrd="0" destOrd="0" presId="urn:microsoft.com/office/officeart/2005/8/layout/hierarchy3"/>
    <dgm:cxn modelId="{B0F703E4-CF43-4052-8941-F82AC1BAB77A}" type="presOf" srcId="{E28981C7-A5E6-4ECA-BB34-331CEBF012E2}" destId="{964A06BD-E7A0-49B2-A4EF-8FE7C585E414}" srcOrd="0" destOrd="0" presId="urn:microsoft.com/office/officeart/2005/8/layout/hierarchy3"/>
    <dgm:cxn modelId="{3A562A63-7AF1-4A7E-AE63-9F60AE385451}" type="presOf" srcId="{B62619CA-7566-496A-BA60-65E76F9826B0}" destId="{B570DC38-0550-48C4-89E4-4A0C7F33A430}" srcOrd="0" destOrd="0" presId="urn:microsoft.com/office/officeart/2005/8/layout/hierarchy3"/>
    <dgm:cxn modelId="{2B23D6F3-6F77-4B1C-BFC5-1A5B0DA9B5DC}" type="presOf" srcId="{0B7B619F-339F-43BD-9DAA-4A485FE8E684}" destId="{76402ADA-93C9-4EC8-AB57-63A1C11367C3}" srcOrd="0" destOrd="0" presId="urn:microsoft.com/office/officeart/2005/8/layout/hierarchy3"/>
    <dgm:cxn modelId="{DB221A5A-FD66-4215-8152-AB22C4597FCC}" type="presOf" srcId="{703216CD-F047-4D90-937C-BC06AA983C72}" destId="{A0CA54A9-6B4E-45AF-ABA9-EFE9CCDF9E20}" srcOrd="0" destOrd="0" presId="urn:microsoft.com/office/officeart/2005/8/layout/hierarchy3"/>
    <dgm:cxn modelId="{1D559DA2-CFF5-4F0E-B1DF-93A3C458A11A}" srcId="{E28981C7-A5E6-4ECA-BB34-331CEBF012E2}" destId="{B62619CA-7566-496A-BA60-65E76F9826B0}" srcOrd="0" destOrd="0" parTransId="{FB95018D-C408-42AC-8FF2-938806AC0B1D}" sibTransId="{213D77D2-82D3-4A90-87B8-D85DE69BC92E}"/>
    <dgm:cxn modelId="{61E10F3B-22EE-4AC3-93EA-03BE1892B92D}" type="presOf" srcId="{FB95018D-C408-42AC-8FF2-938806AC0B1D}" destId="{8EB21EED-79C9-4000-AFBA-74981DE9405B}" srcOrd="0" destOrd="0" presId="urn:microsoft.com/office/officeart/2005/8/layout/hierarchy3"/>
    <dgm:cxn modelId="{71EDE3ED-521E-43FC-84D7-CB27997606AB}" srcId="{00DCF450-B772-4F60-B104-4C6CB91EEEB0}" destId="{6C9C615A-0A26-4466-B7D7-0333152A9B4E}" srcOrd="3" destOrd="0" parTransId="{3EB9E8A4-480D-476B-B8BC-B4D516A3D6AB}" sibTransId="{2A09B5DA-D2C1-4B8F-AE27-81E2273BE0BD}"/>
    <dgm:cxn modelId="{D3428593-0BD6-4B53-B2F4-623C0BFDE7EA}" srcId="{491BA56F-F873-4182-B262-7E829281F603}" destId="{BE7364FE-9E27-4BF3-BF85-7757AC16C330}" srcOrd="1" destOrd="0" parTransId="{0A364776-06C7-4F9D-B3D5-B2621A939C7B}" sibTransId="{DA7B3E73-ADAF-4A51-90B0-C9EDB2A3E35C}"/>
    <dgm:cxn modelId="{9D9B9A37-72DF-43C2-8A8F-A08CDD9C8B38}" srcId="{BE7364FE-9E27-4BF3-BF85-7757AC16C330}" destId="{C6D8CED7-1A04-41F2-A5BB-8E15655F8CE9}" srcOrd="3" destOrd="0" parTransId="{E0178F9C-485F-44FB-B9CA-A372E770C733}" sibTransId="{38F702D4-3962-45B1-8156-BFEF564A92CD}"/>
    <dgm:cxn modelId="{1B85F9DA-A6CF-426F-B960-957BB01DAED6}" srcId="{E28981C7-A5E6-4ECA-BB34-331CEBF012E2}" destId="{EFDD3770-F056-4E76-AD88-66068536A72D}" srcOrd="4" destOrd="0" parTransId="{1717D533-9AAD-409D-ACFB-07DF4CFDDA4C}" sibTransId="{C7483F2A-6C9B-412F-849D-4EE9A738F9C5}"/>
    <dgm:cxn modelId="{BAE4F454-9109-4B67-B883-67B773E9DD5F}" type="presOf" srcId="{3EB9E8A4-480D-476B-B8BC-B4D516A3D6AB}" destId="{0E19423E-CCF7-42D2-8630-D6F7C9D821D0}" srcOrd="0" destOrd="0" presId="urn:microsoft.com/office/officeart/2005/8/layout/hierarchy3"/>
    <dgm:cxn modelId="{AE663F79-9A40-408C-B6A1-659075490BE9}" srcId="{491BA56F-F873-4182-B262-7E829281F603}" destId="{00DCF450-B772-4F60-B104-4C6CB91EEEB0}" srcOrd="2" destOrd="0" parTransId="{C1FF369D-CEFF-40E3-9F5C-9DF4D499D7DD}" sibTransId="{408F7747-99BC-44B3-A0A8-4EBDA01C9E62}"/>
    <dgm:cxn modelId="{3D6A6CF8-898A-4D47-B432-9355C1105254}" type="presOf" srcId="{6C441ABC-6F63-4BE2-B69A-5537C85FB9DF}" destId="{5EA5DCE5-D8A7-48D8-AE22-3834DB27536C}" srcOrd="0" destOrd="0" presId="urn:microsoft.com/office/officeart/2005/8/layout/hierarchy3"/>
    <dgm:cxn modelId="{761D161F-5A2E-4507-B5FC-D96A5657D6C1}" type="presOf" srcId="{00B8431A-B20F-4B2F-8A2A-E9BC61C1DA7C}" destId="{E4705416-D15F-4755-B700-569449D7D3DC}" srcOrd="0" destOrd="0" presId="urn:microsoft.com/office/officeart/2005/8/layout/hierarchy3"/>
    <dgm:cxn modelId="{E540B7C6-3378-4684-8824-055DE06FE522}" type="presParOf" srcId="{CF612C80-266A-4467-978B-1F7C5C05B1E6}" destId="{4E2EF670-4F99-4BEA-8A2E-A7B0A8DFCE3E}" srcOrd="0" destOrd="0" presId="urn:microsoft.com/office/officeart/2005/8/layout/hierarchy3"/>
    <dgm:cxn modelId="{4E2FC7CC-AE45-4C58-B489-E0E52301B1A9}" type="presParOf" srcId="{4E2EF670-4F99-4BEA-8A2E-A7B0A8DFCE3E}" destId="{12CD6996-9B33-416A-96E4-094AA8640D42}" srcOrd="0" destOrd="0" presId="urn:microsoft.com/office/officeart/2005/8/layout/hierarchy3"/>
    <dgm:cxn modelId="{48FD38BC-CE48-454A-B642-DBB0C801806E}" type="presParOf" srcId="{12CD6996-9B33-416A-96E4-094AA8640D42}" destId="{2FA97653-DAF6-46D0-BAAE-BF1CC657A75E}" srcOrd="0" destOrd="0" presId="urn:microsoft.com/office/officeart/2005/8/layout/hierarchy3"/>
    <dgm:cxn modelId="{ABA56272-BC95-4C17-B570-13E7CF33CC9C}" type="presParOf" srcId="{12CD6996-9B33-416A-96E4-094AA8640D42}" destId="{933DFDCB-AC4A-418D-A70B-F2939826D5AB}" srcOrd="1" destOrd="0" presId="urn:microsoft.com/office/officeart/2005/8/layout/hierarchy3"/>
    <dgm:cxn modelId="{09948082-8191-42B8-B8A7-15573783147C}" type="presParOf" srcId="{4E2EF670-4F99-4BEA-8A2E-A7B0A8DFCE3E}" destId="{5994EA6D-C241-46C6-8935-559CC7FA959E}" srcOrd="1" destOrd="0" presId="urn:microsoft.com/office/officeart/2005/8/layout/hierarchy3"/>
    <dgm:cxn modelId="{98454409-828A-4F7C-AB97-FAEBEDD0ED2E}" type="presParOf" srcId="{5994EA6D-C241-46C6-8935-559CC7FA959E}" destId="{4ADA98D4-C0E9-409B-8304-754E81D0D740}" srcOrd="0" destOrd="0" presId="urn:microsoft.com/office/officeart/2005/8/layout/hierarchy3"/>
    <dgm:cxn modelId="{44885FBB-399D-46B5-A345-3CD0A755A448}" type="presParOf" srcId="{5994EA6D-C241-46C6-8935-559CC7FA959E}" destId="{75B932C7-5857-45F8-9D8E-B87A9FD1DA6E}" srcOrd="1" destOrd="0" presId="urn:microsoft.com/office/officeart/2005/8/layout/hierarchy3"/>
    <dgm:cxn modelId="{3BEAB91E-827D-42C1-A5AC-376740B3CD58}" type="presParOf" srcId="{5994EA6D-C241-46C6-8935-559CC7FA959E}" destId="{BA8D77F8-DAB0-4AD6-8391-E388628034CB}" srcOrd="2" destOrd="0" presId="urn:microsoft.com/office/officeart/2005/8/layout/hierarchy3"/>
    <dgm:cxn modelId="{150D574B-F25E-466B-B70A-B9508ED7594A}" type="presParOf" srcId="{5994EA6D-C241-46C6-8935-559CC7FA959E}" destId="{A0CA54A9-6B4E-45AF-ABA9-EFE9CCDF9E20}" srcOrd="3" destOrd="0" presId="urn:microsoft.com/office/officeart/2005/8/layout/hierarchy3"/>
    <dgm:cxn modelId="{EB7D38DA-F07A-4028-A066-70C95337A92C}" type="presParOf" srcId="{5994EA6D-C241-46C6-8935-559CC7FA959E}" destId="{909939ED-D4DA-49D4-84D1-E514BAD9ACA2}" srcOrd="4" destOrd="0" presId="urn:microsoft.com/office/officeart/2005/8/layout/hierarchy3"/>
    <dgm:cxn modelId="{5BD7BDA9-A9BD-486E-821E-C8B9180673D0}" type="presParOf" srcId="{5994EA6D-C241-46C6-8935-559CC7FA959E}" destId="{74E865A3-8D15-4699-A6B6-A7E45CD7BEAB}" srcOrd="5" destOrd="0" presId="urn:microsoft.com/office/officeart/2005/8/layout/hierarchy3"/>
    <dgm:cxn modelId="{8E374D4B-56DB-4E49-A251-94047BAFED69}" type="presParOf" srcId="{5994EA6D-C241-46C6-8935-559CC7FA959E}" destId="{B2CC18C3-3569-40B0-A7C0-09233D8EFEF8}" srcOrd="6" destOrd="0" presId="urn:microsoft.com/office/officeart/2005/8/layout/hierarchy3"/>
    <dgm:cxn modelId="{402AECF4-69BA-4429-B6C2-6411E0DAF93C}" type="presParOf" srcId="{5994EA6D-C241-46C6-8935-559CC7FA959E}" destId="{FBAAF458-2FD2-498A-A8F2-DB5A6E1D9931}" srcOrd="7" destOrd="0" presId="urn:microsoft.com/office/officeart/2005/8/layout/hierarchy3"/>
    <dgm:cxn modelId="{4961F1AA-5A51-4AE0-8A81-36411ADEC219}" type="presParOf" srcId="{5994EA6D-C241-46C6-8935-559CC7FA959E}" destId="{812560BA-D3C0-4668-BA32-26E0EFBE4874}" srcOrd="8" destOrd="0" presId="urn:microsoft.com/office/officeart/2005/8/layout/hierarchy3"/>
    <dgm:cxn modelId="{AD0E6FB7-87EC-43C2-B4F3-2C00C1FD7AFF}" type="presParOf" srcId="{5994EA6D-C241-46C6-8935-559CC7FA959E}" destId="{1CA8F806-DBB0-4799-B1D8-E7A2E7707E00}" srcOrd="9" destOrd="0" presId="urn:microsoft.com/office/officeart/2005/8/layout/hierarchy3"/>
    <dgm:cxn modelId="{1F1D6969-8DC7-4517-8447-2472998D4C15}" type="presParOf" srcId="{CF612C80-266A-4467-978B-1F7C5C05B1E6}" destId="{1DFFDC0B-0736-42CB-8598-DA4C2B546A39}" srcOrd="1" destOrd="0" presId="urn:microsoft.com/office/officeart/2005/8/layout/hierarchy3"/>
    <dgm:cxn modelId="{250872D0-FF27-431B-9FE1-A439E5344026}" type="presParOf" srcId="{1DFFDC0B-0736-42CB-8598-DA4C2B546A39}" destId="{A9EEFB9F-57F0-41FC-960E-7E96DB26A589}" srcOrd="0" destOrd="0" presId="urn:microsoft.com/office/officeart/2005/8/layout/hierarchy3"/>
    <dgm:cxn modelId="{F81B1E70-0A0D-4A42-ADA9-4A1F31653D0F}" type="presParOf" srcId="{A9EEFB9F-57F0-41FC-960E-7E96DB26A589}" destId="{116CF9B9-A1CE-4A04-B232-6259FFE08B95}" srcOrd="0" destOrd="0" presId="urn:microsoft.com/office/officeart/2005/8/layout/hierarchy3"/>
    <dgm:cxn modelId="{9FCB32A0-0CC6-4692-B164-D6270DAEC36E}" type="presParOf" srcId="{A9EEFB9F-57F0-41FC-960E-7E96DB26A589}" destId="{DAE50B51-DC0B-45BC-AFC5-A9224BD894FB}" srcOrd="1" destOrd="0" presId="urn:microsoft.com/office/officeart/2005/8/layout/hierarchy3"/>
    <dgm:cxn modelId="{D0A73ABA-5FFD-4FF2-8D3C-0BA2F1E5B365}" type="presParOf" srcId="{1DFFDC0B-0736-42CB-8598-DA4C2B546A39}" destId="{FB734F74-8A9F-4183-8540-DFCA128EC299}" srcOrd="1" destOrd="0" presId="urn:microsoft.com/office/officeart/2005/8/layout/hierarchy3"/>
    <dgm:cxn modelId="{CCCFA7E5-F09A-4856-8715-B77EB89EDF8C}" type="presParOf" srcId="{FB734F74-8A9F-4183-8540-DFCA128EC299}" destId="{33053283-90E0-4084-AB54-206266B03871}" srcOrd="0" destOrd="0" presId="urn:microsoft.com/office/officeart/2005/8/layout/hierarchy3"/>
    <dgm:cxn modelId="{32BAE5BC-BD00-439D-A514-CE88796BC076}" type="presParOf" srcId="{FB734F74-8A9F-4183-8540-DFCA128EC299}" destId="{512A05C4-B659-4B51-8098-47E3E3CBB169}" srcOrd="1" destOrd="0" presId="urn:microsoft.com/office/officeart/2005/8/layout/hierarchy3"/>
    <dgm:cxn modelId="{823686F0-2B19-4EF8-AE1F-8F442126E09A}" type="presParOf" srcId="{FB734F74-8A9F-4183-8540-DFCA128EC299}" destId="{5EA5DCE5-D8A7-48D8-AE22-3834DB27536C}" srcOrd="2" destOrd="0" presId="urn:microsoft.com/office/officeart/2005/8/layout/hierarchy3"/>
    <dgm:cxn modelId="{1E39A43C-058F-4519-AFAF-7FB982D53252}" type="presParOf" srcId="{FB734F74-8A9F-4183-8540-DFCA128EC299}" destId="{4F47B4C8-843B-4858-AB12-7B11A34313BE}" srcOrd="3" destOrd="0" presId="urn:microsoft.com/office/officeart/2005/8/layout/hierarchy3"/>
    <dgm:cxn modelId="{17DB4838-0ACF-4731-9CC4-D04F0FE64F6C}" type="presParOf" srcId="{FB734F74-8A9F-4183-8540-DFCA128EC299}" destId="{76A0E240-E5E8-4FC3-AF12-A04EDBB51372}" srcOrd="4" destOrd="0" presId="urn:microsoft.com/office/officeart/2005/8/layout/hierarchy3"/>
    <dgm:cxn modelId="{0F22972F-CEE8-44B4-ACA6-8265AC450CB1}" type="presParOf" srcId="{FB734F74-8A9F-4183-8540-DFCA128EC299}" destId="{2BFD2AF2-8C44-448D-8A0F-C3FF5DD909C2}" srcOrd="5" destOrd="0" presId="urn:microsoft.com/office/officeart/2005/8/layout/hierarchy3"/>
    <dgm:cxn modelId="{B3EDB4D5-8C1C-4352-81C4-53C9331494C6}" type="presParOf" srcId="{FB734F74-8A9F-4183-8540-DFCA128EC299}" destId="{798321F2-F5AD-474C-B3F1-1FE8A944BE43}" srcOrd="6" destOrd="0" presId="urn:microsoft.com/office/officeart/2005/8/layout/hierarchy3"/>
    <dgm:cxn modelId="{956FDC8C-64E5-4456-8D89-DD565D70847C}" type="presParOf" srcId="{FB734F74-8A9F-4183-8540-DFCA128EC299}" destId="{4F4B9A2D-B45C-40F7-B398-9B08DDD94A4F}" srcOrd="7" destOrd="0" presId="urn:microsoft.com/office/officeart/2005/8/layout/hierarchy3"/>
    <dgm:cxn modelId="{520828D5-6D83-425A-B362-CB6CCCC8D4B1}" type="presParOf" srcId="{FB734F74-8A9F-4183-8540-DFCA128EC299}" destId="{99F254B9-CFA0-42E6-B904-C82D2F6F6E5F}" srcOrd="8" destOrd="0" presId="urn:microsoft.com/office/officeart/2005/8/layout/hierarchy3"/>
    <dgm:cxn modelId="{821B1E58-B644-4959-A46D-A18B80805404}" type="presParOf" srcId="{FB734F74-8A9F-4183-8540-DFCA128EC299}" destId="{C4718ADB-7998-460F-BDA2-D4658550E272}" srcOrd="9" destOrd="0" presId="urn:microsoft.com/office/officeart/2005/8/layout/hierarchy3"/>
    <dgm:cxn modelId="{CAD3A7C9-C52C-45DA-9645-8907224D248B}" type="presParOf" srcId="{CF612C80-266A-4467-978B-1F7C5C05B1E6}" destId="{5ED883C4-0C06-422C-A10E-418760B78E48}" srcOrd="2" destOrd="0" presId="urn:microsoft.com/office/officeart/2005/8/layout/hierarchy3"/>
    <dgm:cxn modelId="{4D8424BA-B3ED-4B13-8502-08583518AEEB}" type="presParOf" srcId="{5ED883C4-0C06-422C-A10E-418760B78E48}" destId="{010F340D-ED0E-415B-B503-4C89300ECE5A}" srcOrd="0" destOrd="0" presId="urn:microsoft.com/office/officeart/2005/8/layout/hierarchy3"/>
    <dgm:cxn modelId="{27C6A544-65A3-4165-BCA0-35D6413E22AC}" type="presParOf" srcId="{010F340D-ED0E-415B-B503-4C89300ECE5A}" destId="{C4C787AB-B13B-4390-8EE9-5408C876D6F9}" srcOrd="0" destOrd="0" presId="urn:microsoft.com/office/officeart/2005/8/layout/hierarchy3"/>
    <dgm:cxn modelId="{6E5659C4-3820-4CD3-A192-3959EE83FE92}" type="presParOf" srcId="{010F340D-ED0E-415B-B503-4C89300ECE5A}" destId="{C2A0C8F7-316A-4B5F-A881-32BD436E0617}" srcOrd="1" destOrd="0" presId="urn:microsoft.com/office/officeart/2005/8/layout/hierarchy3"/>
    <dgm:cxn modelId="{E6D0A8A6-FE07-407C-88FE-55D0A8331261}" type="presParOf" srcId="{5ED883C4-0C06-422C-A10E-418760B78E48}" destId="{E85BA004-8C79-4CFC-B6CF-EB2D8ABE850A}" srcOrd="1" destOrd="0" presId="urn:microsoft.com/office/officeart/2005/8/layout/hierarchy3"/>
    <dgm:cxn modelId="{02BEFD19-CA68-4F4B-AF67-903C6648898B}" type="presParOf" srcId="{E85BA004-8C79-4CFC-B6CF-EB2D8ABE850A}" destId="{739BC5C4-6FB5-49B7-A4F6-789D0A39CE65}" srcOrd="0" destOrd="0" presId="urn:microsoft.com/office/officeart/2005/8/layout/hierarchy3"/>
    <dgm:cxn modelId="{686B7193-8433-4CD2-AD59-4AB4AD5FF800}" type="presParOf" srcId="{E85BA004-8C79-4CFC-B6CF-EB2D8ABE850A}" destId="{664FACFE-CDDA-4697-B86A-B2AB77DEC307}" srcOrd="1" destOrd="0" presId="urn:microsoft.com/office/officeart/2005/8/layout/hierarchy3"/>
    <dgm:cxn modelId="{BFEF5773-71B7-46D0-8BC1-2EE895A6E711}" type="presParOf" srcId="{E85BA004-8C79-4CFC-B6CF-EB2D8ABE850A}" destId="{66D6A116-597E-4694-9ADB-8965E58CDFE0}" srcOrd="2" destOrd="0" presId="urn:microsoft.com/office/officeart/2005/8/layout/hierarchy3"/>
    <dgm:cxn modelId="{19A95EC3-4D27-4DEE-A0F9-A4C341986800}" type="presParOf" srcId="{E85BA004-8C79-4CFC-B6CF-EB2D8ABE850A}" destId="{4B700CCD-5D78-4E68-BD32-8E624FDE20C3}" srcOrd="3" destOrd="0" presId="urn:microsoft.com/office/officeart/2005/8/layout/hierarchy3"/>
    <dgm:cxn modelId="{03F98DFF-3F64-4B3A-BF8B-DEA234BF644A}" type="presParOf" srcId="{E85BA004-8C79-4CFC-B6CF-EB2D8ABE850A}" destId="{42344F72-5016-4133-9341-6AB93AAA0D24}" srcOrd="4" destOrd="0" presId="urn:microsoft.com/office/officeart/2005/8/layout/hierarchy3"/>
    <dgm:cxn modelId="{A2623FD5-5E44-413B-BFAB-41D17E5BBC34}" type="presParOf" srcId="{E85BA004-8C79-4CFC-B6CF-EB2D8ABE850A}" destId="{E4705416-D15F-4755-B700-569449D7D3DC}" srcOrd="5" destOrd="0" presId="urn:microsoft.com/office/officeart/2005/8/layout/hierarchy3"/>
    <dgm:cxn modelId="{52737145-3644-403B-A8EB-E0A68DC95DBB}" type="presParOf" srcId="{E85BA004-8C79-4CFC-B6CF-EB2D8ABE850A}" destId="{0E19423E-CCF7-42D2-8630-D6F7C9D821D0}" srcOrd="6" destOrd="0" presId="urn:microsoft.com/office/officeart/2005/8/layout/hierarchy3"/>
    <dgm:cxn modelId="{4033A0D9-EC4A-4969-A5C8-6BC284271369}" type="presParOf" srcId="{E85BA004-8C79-4CFC-B6CF-EB2D8ABE850A}" destId="{7D25DAE0-27A2-41D6-9C18-0E26737981D5}" srcOrd="7" destOrd="0" presId="urn:microsoft.com/office/officeart/2005/8/layout/hierarchy3"/>
    <dgm:cxn modelId="{954BEADA-61A3-4F4D-9FCF-7CE55AE5C94B}" type="presParOf" srcId="{E85BA004-8C79-4CFC-B6CF-EB2D8ABE850A}" destId="{2219430A-A757-4E79-BBAC-55E40F001D57}" srcOrd="8" destOrd="0" presId="urn:microsoft.com/office/officeart/2005/8/layout/hierarchy3"/>
    <dgm:cxn modelId="{AFC44E42-2CE2-495A-B96C-C6B513093AE4}" type="presParOf" srcId="{E85BA004-8C79-4CFC-B6CF-EB2D8ABE850A}" destId="{F3CB1E96-85CD-450D-9710-8AE07C80869B}" srcOrd="9" destOrd="0" presId="urn:microsoft.com/office/officeart/2005/8/layout/hierarchy3"/>
    <dgm:cxn modelId="{A49D73C7-D133-4860-B083-8A1DCFCF3283}" type="presParOf" srcId="{CF612C80-266A-4467-978B-1F7C5C05B1E6}" destId="{3829B2C3-D5A8-4BD5-A73D-BE8893100732}" srcOrd="3" destOrd="0" presId="urn:microsoft.com/office/officeart/2005/8/layout/hierarchy3"/>
    <dgm:cxn modelId="{D9350E98-AAC4-47EC-ABC1-38512D3A9EB1}" type="presParOf" srcId="{3829B2C3-D5A8-4BD5-A73D-BE8893100732}" destId="{F284109F-BBFB-4E58-9F8A-DC0655300A45}" srcOrd="0" destOrd="0" presId="urn:microsoft.com/office/officeart/2005/8/layout/hierarchy3"/>
    <dgm:cxn modelId="{B5D42A5B-DAD9-4C39-B511-BEB92500FA4D}" type="presParOf" srcId="{F284109F-BBFB-4E58-9F8A-DC0655300A45}" destId="{964A06BD-E7A0-49B2-A4EF-8FE7C585E414}" srcOrd="0" destOrd="0" presId="urn:microsoft.com/office/officeart/2005/8/layout/hierarchy3"/>
    <dgm:cxn modelId="{A8941155-999E-40D6-80C4-773B0CF74CED}" type="presParOf" srcId="{F284109F-BBFB-4E58-9F8A-DC0655300A45}" destId="{AE2E2AB0-1F1D-4C22-B4DE-EEFDD19C1FB4}" srcOrd="1" destOrd="0" presId="urn:microsoft.com/office/officeart/2005/8/layout/hierarchy3"/>
    <dgm:cxn modelId="{740AB184-15BF-4E83-BA0C-41B28F29BD3E}" type="presParOf" srcId="{3829B2C3-D5A8-4BD5-A73D-BE8893100732}" destId="{BEDBA287-7752-4A92-87C7-A1A3B489001A}" srcOrd="1" destOrd="0" presId="urn:microsoft.com/office/officeart/2005/8/layout/hierarchy3"/>
    <dgm:cxn modelId="{97658837-87E7-498F-B143-E65146198E2F}" type="presParOf" srcId="{BEDBA287-7752-4A92-87C7-A1A3B489001A}" destId="{8EB21EED-79C9-4000-AFBA-74981DE9405B}" srcOrd="0" destOrd="0" presId="urn:microsoft.com/office/officeart/2005/8/layout/hierarchy3"/>
    <dgm:cxn modelId="{30BA4BF3-0A14-41B3-8FA8-48013AC7A622}" type="presParOf" srcId="{BEDBA287-7752-4A92-87C7-A1A3B489001A}" destId="{B570DC38-0550-48C4-89E4-4A0C7F33A430}" srcOrd="1" destOrd="0" presId="urn:microsoft.com/office/officeart/2005/8/layout/hierarchy3"/>
    <dgm:cxn modelId="{8D47CFE5-D2D0-443C-9FEA-6571998F9683}" type="presParOf" srcId="{BEDBA287-7752-4A92-87C7-A1A3B489001A}" destId="{213B8230-B3BA-4FBB-97A8-AF7F8A8C6CE3}" srcOrd="2" destOrd="0" presId="urn:microsoft.com/office/officeart/2005/8/layout/hierarchy3"/>
    <dgm:cxn modelId="{6902543F-E4B8-456F-AC53-1E55F76E0089}" type="presParOf" srcId="{BEDBA287-7752-4A92-87C7-A1A3B489001A}" destId="{B2567DDD-2F9A-412F-8417-6EABF19031F9}" srcOrd="3" destOrd="0" presId="urn:microsoft.com/office/officeart/2005/8/layout/hierarchy3"/>
    <dgm:cxn modelId="{D43C6B20-00F6-4550-874A-6B4705D60CF3}" type="presParOf" srcId="{BEDBA287-7752-4A92-87C7-A1A3B489001A}" destId="{17A99B56-6806-4695-A71F-4524B76E12C2}" srcOrd="4" destOrd="0" presId="urn:microsoft.com/office/officeart/2005/8/layout/hierarchy3"/>
    <dgm:cxn modelId="{7B1C8F5F-D953-4C34-B554-8B1ED25B7B29}" type="presParOf" srcId="{BEDBA287-7752-4A92-87C7-A1A3B489001A}" destId="{680C79C0-7E0C-4370-8E36-E07259716B25}" srcOrd="5" destOrd="0" presId="urn:microsoft.com/office/officeart/2005/8/layout/hierarchy3"/>
    <dgm:cxn modelId="{249C6BEC-BC1E-4B8C-8AFB-17E3DFEADD1E}" type="presParOf" srcId="{BEDBA287-7752-4A92-87C7-A1A3B489001A}" destId="{CDB9EAA9-3EBE-4BD8-B538-3C81539E08B2}" srcOrd="6" destOrd="0" presId="urn:microsoft.com/office/officeart/2005/8/layout/hierarchy3"/>
    <dgm:cxn modelId="{D89BBB6A-805C-4B38-98E7-A930DBC58E70}" type="presParOf" srcId="{BEDBA287-7752-4A92-87C7-A1A3B489001A}" destId="{76402ADA-93C9-4EC8-AB57-63A1C11367C3}" srcOrd="7" destOrd="0" presId="urn:microsoft.com/office/officeart/2005/8/layout/hierarchy3"/>
    <dgm:cxn modelId="{81F44672-181D-4F3B-A186-6EDFDF409983}" type="presParOf" srcId="{BEDBA287-7752-4A92-87C7-A1A3B489001A}" destId="{D6F1BFA8-617F-4D3A-8E9C-A6AEAC0AB0BD}" srcOrd="8" destOrd="0" presId="urn:microsoft.com/office/officeart/2005/8/layout/hierarchy3"/>
    <dgm:cxn modelId="{8FA43C26-01FA-4A3F-B797-9D88D4B57E2B}" type="presParOf" srcId="{BEDBA287-7752-4A92-87C7-A1A3B489001A}" destId="{C0033823-4D48-47AD-A430-DA7B94BD34F7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97653-DAF6-46D0-BAAE-BF1CC657A75E}">
      <dsp:nvSpPr>
        <dsp:cNvPr id="0" name=""/>
        <dsp:cNvSpPr/>
      </dsp:nvSpPr>
      <dsp:spPr>
        <a:xfrm>
          <a:off x="25853" y="87013"/>
          <a:ext cx="1987895" cy="7384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/>
            <a:t>ESTILO ACTIVO</a:t>
          </a:r>
        </a:p>
      </dsp:txBody>
      <dsp:txXfrm>
        <a:off x="47480" y="108640"/>
        <a:ext cx="1944641" cy="695161"/>
      </dsp:txXfrm>
    </dsp:sp>
    <dsp:sp modelId="{4ADA98D4-C0E9-409B-8304-754E81D0D740}">
      <dsp:nvSpPr>
        <dsp:cNvPr id="0" name=""/>
        <dsp:cNvSpPr/>
      </dsp:nvSpPr>
      <dsp:spPr>
        <a:xfrm>
          <a:off x="224642" y="825428"/>
          <a:ext cx="177623" cy="471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1233"/>
              </a:lnTo>
              <a:lnTo>
                <a:pt x="177623" y="47123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B932C7-5857-45F8-9D8E-B87A9FD1DA6E}">
      <dsp:nvSpPr>
        <dsp:cNvPr id="0" name=""/>
        <dsp:cNvSpPr/>
      </dsp:nvSpPr>
      <dsp:spPr>
        <a:xfrm>
          <a:off x="402265" y="927454"/>
          <a:ext cx="1590316" cy="738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/>
            <a:t>Animador</a:t>
          </a:r>
        </a:p>
      </dsp:txBody>
      <dsp:txXfrm>
        <a:off x="423892" y="949081"/>
        <a:ext cx="1547062" cy="695161"/>
      </dsp:txXfrm>
    </dsp:sp>
    <dsp:sp modelId="{BA8D77F8-DAB0-4AD6-8391-E388628034CB}">
      <dsp:nvSpPr>
        <dsp:cNvPr id="0" name=""/>
        <dsp:cNvSpPr/>
      </dsp:nvSpPr>
      <dsp:spPr>
        <a:xfrm>
          <a:off x="224642" y="825428"/>
          <a:ext cx="177623" cy="1310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0981"/>
              </a:lnTo>
              <a:lnTo>
                <a:pt x="177623" y="13109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A54A9-6B4E-45AF-ABA9-EFE9CCDF9E20}">
      <dsp:nvSpPr>
        <dsp:cNvPr id="0" name=""/>
        <dsp:cNvSpPr/>
      </dsp:nvSpPr>
      <dsp:spPr>
        <a:xfrm>
          <a:off x="402265" y="1767202"/>
          <a:ext cx="1590316" cy="738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34988"/>
              <a:satOff val="1416"/>
              <a:lumOff val="1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/>
            <a:t>Improvisador</a:t>
          </a:r>
        </a:p>
      </dsp:txBody>
      <dsp:txXfrm>
        <a:off x="423892" y="1788829"/>
        <a:ext cx="1547062" cy="695161"/>
      </dsp:txXfrm>
    </dsp:sp>
    <dsp:sp modelId="{909939ED-D4DA-49D4-84D1-E514BAD9ACA2}">
      <dsp:nvSpPr>
        <dsp:cNvPr id="0" name=""/>
        <dsp:cNvSpPr/>
      </dsp:nvSpPr>
      <dsp:spPr>
        <a:xfrm>
          <a:off x="224642" y="825428"/>
          <a:ext cx="177623" cy="2150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0729"/>
              </a:lnTo>
              <a:lnTo>
                <a:pt x="177623" y="215072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E865A3-8D15-4699-A6B6-A7E45CD7BEAB}">
      <dsp:nvSpPr>
        <dsp:cNvPr id="0" name=""/>
        <dsp:cNvSpPr/>
      </dsp:nvSpPr>
      <dsp:spPr>
        <a:xfrm>
          <a:off x="402265" y="2606950"/>
          <a:ext cx="1590316" cy="738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69976"/>
              <a:satOff val="2831"/>
              <a:lumOff val="2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/>
            <a:t>Descubridor</a:t>
          </a:r>
        </a:p>
      </dsp:txBody>
      <dsp:txXfrm>
        <a:off x="423892" y="2628577"/>
        <a:ext cx="1547062" cy="695161"/>
      </dsp:txXfrm>
    </dsp:sp>
    <dsp:sp modelId="{B2CC18C3-3569-40B0-A7C0-09233D8EFEF8}">
      <dsp:nvSpPr>
        <dsp:cNvPr id="0" name=""/>
        <dsp:cNvSpPr/>
      </dsp:nvSpPr>
      <dsp:spPr>
        <a:xfrm>
          <a:off x="224642" y="825428"/>
          <a:ext cx="177623" cy="2990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0477"/>
              </a:lnTo>
              <a:lnTo>
                <a:pt x="177623" y="299047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AAF458-2FD2-498A-A8F2-DB5A6E1D9931}">
      <dsp:nvSpPr>
        <dsp:cNvPr id="0" name=""/>
        <dsp:cNvSpPr/>
      </dsp:nvSpPr>
      <dsp:spPr>
        <a:xfrm>
          <a:off x="402265" y="3446698"/>
          <a:ext cx="1590316" cy="738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704964"/>
              <a:satOff val="4247"/>
              <a:lumOff val="3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/>
            <a:t>Arriesgado</a:t>
          </a:r>
        </a:p>
      </dsp:txBody>
      <dsp:txXfrm>
        <a:off x="423892" y="3468325"/>
        <a:ext cx="1547062" cy="695161"/>
      </dsp:txXfrm>
    </dsp:sp>
    <dsp:sp modelId="{812560BA-D3C0-4668-BA32-26E0EFBE4874}">
      <dsp:nvSpPr>
        <dsp:cNvPr id="0" name=""/>
        <dsp:cNvSpPr/>
      </dsp:nvSpPr>
      <dsp:spPr>
        <a:xfrm>
          <a:off x="224642" y="825428"/>
          <a:ext cx="177623" cy="3830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0224"/>
              </a:lnTo>
              <a:lnTo>
                <a:pt x="177623" y="383022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8F806-DBB0-4799-B1D8-E7A2E7707E00}">
      <dsp:nvSpPr>
        <dsp:cNvPr id="0" name=""/>
        <dsp:cNvSpPr/>
      </dsp:nvSpPr>
      <dsp:spPr>
        <a:xfrm>
          <a:off x="402265" y="4286446"/>
          <a:ext cx="1590316" cy="738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939951"/>
              <a:satOff val="5663"/>
              <a:lumOff val="4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/>
            <a:t>Espontáneo</a:t>
          </a:r>
        </a:p>
      </dsp:txBody>
      <dsp:txXfrm>
        <a:off x="423892" y="4308073"/>
        <a:ext cx="1547062" cy="695161"/>
      </dsp:txXfrm>
    </dsp:sp>
    <dsp:sp modelId="{116CF9B9-A1CE-4A04-B232-6259FFE08B95}">
      <dsp:nvSpPr>
        <dsp:cNvPr id="0" name=""/>
        <dsp:cNvSpPr/>
      </dsp:nvSpPr>
      <dsp:spPr>
        <a:xfrm>
          <a:off x="2195247" y="87706"/>
          <a:ext cx="1987895" cy="738415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/>
            <a:t>ESTILO REFLEXIVO</a:t>
          </a:r>
        </a:p>
      </dsp:txBody>
      <dsp:txXfrm>
        <a:off x="2216874" y="109333"/>
        <a:ext cx="1944641" cy="695161"/>
      </dsp:txXfrm>
    </dsp:sp>
    <dsp:sp modelId="{33053283-90E0-4084-AB54-206266B03871}">
      <dsp:nvSpPr>
        <dsp:cNvPr id="0" name=""/>
        <dsp:cNvSpPr/>
      </dsp:nvSpPr>
      <dsp:spPr>
        <a:xfrm>
          <a:off x="2394037" y="826121"/>
          <a:ext cx="198789" cy="470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540"/>
              </a:lnTo>
              <a:lnTo>
                <a:pt x="198789" y="47054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2A05C4-B659-4B51-8098-47E3E3CBB169}">
      <dsp:nvSpPr>
        <dsp:cNvPr id="0" name=""/>
        <dsp:cNvSpPr/>
      </dsp:nvSpPr>
      <dsp:spPr>
        <a:xfrm>
          <a:off x="2592826" y="927454"/>
          <a:ext cx="1590316" cy="738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174939"/>
              <a:satOff val="7079"/>
              <a:lumOff val="5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/>
            <a:t>Ponderado</a:t>
          </a:r>
        </a:p>
      </dsp:txBody>
      <dsp:txXfrm>
        <a:off x="2614453" y="949081"/>
        <a:ext cx="1547062" cy="695161"/>
      </dsp:txXfrm>
    </dsp:sp>
    <dsp:sp modelId="{5EA5DCE5-D8A7-48D8-AE22-3834DB27536C}">
      <dsp:nvSpPr>
        <dsp:cNvPr id="0" name=""/>
        <dsp:cNvSpPr/>
      </dsp:nvSpPr>
      <dsp:spPr>
        <a:xfrm>
          <a:off x="2394037" y="826121"/>
          <a:ext cx="198789" cy="1310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0288"/>
              </a:lnTo>
              <a:lnTo>
                <a:pt x="198789" y="131028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47B4C8-843B-4858-AB12-7B11A34313BE}">
      <dsp:nvSpPr>
        <dsp:cNvPr id="0" name=""/>
        <dsp:cNvSpPr/>
      </dsp:nvSpPr>
      <dsp:spPr>
        <a:xfrm>
          <a:off x="2592826" y="1767202"/>
          <a:ext cx="1590316" cy="738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09927"/>
              <a:satOff val="8494"/>
              <a:lumOff val="6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/>
            <a:t>Concienzudo</a:t>
          </a:r>
        </a:p>
      </dsp:txBody>
      <dsp:txXfrm>
        <a:off x="2614453" y="1788829"/>
        <a:ext cx="1547062" cy="695161"/>
      </dsp:txXfrm>
    </dsp:sp>
    <dsp:sp modelId="{76A0E240-E5E8-4FC3-AF12-A04EDBB51372}">
      <dsp:nvSpPr>
        <dsp:cNvPr id="0" name=""/>
        <dsp:cNvSpPr/>
      </dsp:nvSpPr>
      <dsp:spPr>
        <a:xfrm>
          <a:off x="2394037" y="826121"/>
          <a:ext cx="198789" cy="2150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0036"/>
              </a:lnTo>
              <a:lnTo>
                <a:pt x="198789" y="215003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FD2AF2-8C44-448D-8A0F-C3FF5DD909C2}">
      <dsp:nvSpPr>
        <dsp:cNvPr id="0" name=""/>
        <dsp:cNvSpPr/>
      </dsp:nvSpPr>
      <dsp:spPr>
        <a:xfrm>
          <a:off x="2592826" y="2606950"/>
          <a:ext cx="1590316" cy="738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644915"/>
              <a:satOff val="9910"/>
              <a:lumOff val="7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/>
            <a:t>Receptivo</a:t>
          </a:r>
        </a:p>
      </dsp:txBody>
      <dsp:txXfrm>
        <a:off x="2614453" y="2628577"/>
        <a:ext cx="1547062" cy="695161"/>
      </dsp:txXfrm>
    </dsp:sp>
    <dsp:sp modelId="{798321F2-F5AD-474C-B3F1-1FE8A944BE43}">
      <dsp:nvSpPr>
        <dsp:cNvPr id="0" name=""/>
        <dsp:cNvSpPr/>
      </dsp:nvSpPr>
      <dsp:spPr>
        <a:xfrm>
          <a:off x="2394037" y="826121"/>
          <a:ext cx="198789" cy="2989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9783"/>
              </a:lnTo>
              <a:lnTo>
                <a:pt x="198789" y="298978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4B9A2D-B45C-40F7-B398-9B08DDD94A4F}">
      <dsp:nvSpPr>
        <dsp:cNvPr id="0" name=""/>
        <dsp:cNvSpPr/>
      </dsp:nvSpPr>
      <dsp:spPr>
        <a:xfrm>
          <a:off x="2592826" y="3446698"/>
          <a:ext cx="1590316" cy="738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879903"/>
              <a:satOff val="11326"/>
              <a:lumOff val="9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/>
            <a:t>Analítico</a:t>
          </a:r>
        </a:p>
      </dsp:txBody>
      <dsp:txXfrm>
        <a:off x="2614453" y="3468325"/>
        <a:ext cx="1547062" cy="695161"/>
      </dsp:txXfrm>
    </dsp:sp>
    <dsp:sp modelId="{99F254B9-CFA0-42E6-B904-C82D2F6F6E5F}">
      <dsp:nvSpPr>
        <dsp:cNvPr id="0" name=""/>
        <dsp:cNvSpPr/>
      </dsp:nvSpPr>
      <dsp:spPr>
        <a:xfrm>
          <a:off x="2394037" y="826121"/>
          <a:ext cx="198789" cy="3829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9531"/>
              </a:lnTo>
              <a:lnTo>
                <a:pt x="198789" y="382953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718ADB-7998-460F-BDA2-D4658550E272}">
      <dsp:nvSpPr>
        <dsp:cNvPr id="0" name=""/>
        <dsp:cNvSpPr/>
      </dsp:nvSpPr>
      <dsp:spPr>
        <a:xfrm>
          <a:off x="2592826" y="4286446"/>
          <a:ext cx="1590316" cy="738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114891"/>
              <a:satOff val="12742"/>
              <a:lumOff val="10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/>
            <a:t>Exhaustivo</a:t>
          </a:r>
        </a:p>
      </dsp:txBody>
      <dsp:txXfrm>
        <a:off x="2614453" y="4308073"/>
        <a:ext cx="1547062" cy="695161"/>
      </dsp:txXfrm>
    </dsp:sp>
    <dsp:sp modelId="{C4C787AB-B13B-4390-8EE9-5408C876D6F9}">
      <dsp:nvSpPr>
        <dsp:cNvPr id="0" name=""/>
        <dsp:cNvSpPr/>
      </dsp:nvSpPr>
      <dsp:spPr>
        <a:xfrm>
          <a:off x="4406975" y="87013"/>
          <a:ext cx="1987895" cy="738415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/>
            <a:t>ESTILO TEÓRICO</a:t>
          </a:r>
        </a:p>
      </dsp:txBody>
      <dsp:txXfrm>
        <a:off x="4428602" y="108640"/>
        <a:ext cx="1944641" cy="695161"/>
      </dsp:txXfrm>
    </dsp:sp>
    <dsp:sp modelId="{739BC5C4-6FB5-49B7-A4F6-789D0A39CE65}">
      <dsp:nvSpPr>
        <dsp:cNvPr id="0" name=""/>
        <dsp:cNvSpPr/>
      </dsp:nvSpPr>
      <dsp:spPr>
        <a:xfrm>
          <a:off x="4605764" y="825428"/>
          <a:ext cx="177623" cy="471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1233"/>
              </a:lnTo>
              <a:lnTo>
                <a:pt x="177623" y="47123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FACFE-CDDA-4697-B86A-B2AB77DEC307}">
      <dsp:nvSpPr>
        <dsp:cNvPr id="0" name=""/>
        <dsp:cNvSpPr/>
      </dsp:nvSpPr>
      <dsp:spPr>
        <a:xfrm>
          <a:off x="4783387" y="927454"/>
          <a:ext cx="1590316" cy="738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349879"/>
              <a:satOff val="14157"/>
              <a:lumOff val="11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/>
            <a:t>Metódico</a:t>
          </a:r>
        </a:p>
      </dsp:txBody>
      <dsp:txXfrm>
        <a:off x="4805014" y="949081"/>
        <a:ext cx="1547062" cy="695161"/>
      </dsp:txXfrm>
    </dsp:sp>
    <dsp:sp modelId="{66D6A116-597E-4694-9ADB-8965E58CDFE0}">
      <dsp:nvSpPr>
        <dsp:cNvPr id="0" name=""/>
        <dsp:cNvSpPr/>
      </dsp:nvSpPr>
      <dsp:spPr>
        <a:xfrm>
          <a:off x="4605764" y="825428"/>
          <a:ext cx="177623" cy="1310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0981"/>
              </a:lnTo>
              <a:lnTo>
                <a:pt x="177623" y="13109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700CCD-5D78-4E68-BD32-8E624FDE20C3}">
      <dsp:nvSpPr>
        <dsp:cNvPr id="0" name=""/>
        <dsp:cNvSpPr/>
      </dsp:nvSpPr>
      <dsp:spPr>
        <a:xfrm>
          <a:off x="4783387" y="1767202"/>
          <a:ext cx="1590316" cy="738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584866"/>
              <a:satOff val="15573"/>
              <a:lumOff val="12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/>
            <a:t>Lógico</a:t>
          </a:r>
        </a:p>
      </dsp:txBody>
      <dsp:txXfrm>
        <a:off x="4805014" y="1788829"/>
        <a:ext cx="1547062" cy="695161"/>
      </dsp:txXfrm>
    </dsp:sp>
    <dsp:sp modelId="{42344F72-5016-4133-9341-6AB93AAA0D24}">
      <dsp:nvSpPr>
        <dsp:cNvPr id="0" name=""/>
        <dsp:cNvSpPr/>
      </dsp:nvSpPr>
      <dsp:spPr>
        <a:xfrm>
          <a:off x="4605764" y="825428"/>
          <a:ext cx="177623" cy="2150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0729"/>
              </a:lnTo>
              <a:lnTo>
                <a:pt x="177623" y="215072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05416-D15F-4755-B700-569449D7D3DC}">
      <dsp:nvSpPr>
        <dsp:cNvPr id="0" name=""/>
        <dsp:cNvSpPr/>
      </dsp:nvSpPr>
      <dsp:spPr>
        <a:xfrm>
          <a:off x="4783387" y="2606950"/>
          <a:ext cx="1590316" cy="738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819854"/>
              <a:satOff val="16989"/>
              <a:lumOff val="13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/>
            <a:t>Objeitvo</a:t>
          </a:r>
        </a:p>
      </dsp:txBody>
      <dsp:txXfrm>
        <a:off x="4805014" y="2628577"/>
        <a:ext cx="1547062" cy="695161"/>
      </dsp:txXfrm>
    </dsp:sp>
    <dsp:sp modelId="{0E19423E-CCF7-42D2-8630-D6F7C9D821D0}">
      <dsp:nvSpPr>
        <dsp:cNvPr id="0" name=""/>
        <dsp:cNvSpPr/>
      </dsp:nvSpPr>
      <dsp:spPr>
        <a:xfrm>
          <a:off x="4605764" y="825428"/>
          <a:ext cx="177623" cy="2990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0477"/>
              </a:lnTo>
              <a:lnTo>
                <a:pt x="177623" y="299047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5DAE0-27A2-41D6-9C18-0E26737981D5}">
      <dsp:nvSpPr>
        <dsp:cNvPr id="0" name=""/>
        <dsp:cNvSpPr/>
      </dsp:nvSpPr>
      <dsp:spPr>
        <a:xfrm>
          <a:off x="4783387" y="3446698"/>
          <a:ext cx="1590316" cy="738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054842"/>
              <a:satOff val="18405"/>
              <a:lumOff val="14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/>
            <a:t>Crítico</a:t>
          </a:r>
        </a:p>
      </dsp:txBody>
      <dsp:txXfrm>
        <a:off x="4805014" y="3468325"/>
        <a:ext cx="1547062" cy="695161"/>
      </dsp:txXfrm>
    </dsp:sp>
    <dsp:sp modelId="{2219430A-A757-4E79-BBAC-55E40F001D57}">
      <dsp:nvSpPr>
        <dsp:cNvPr id="0" name=""/>
        <dsp:cNvSpPr/>
      </dsp:nvSpPr>
      <dsp:spPr>
        <a:xfrm>
          <a:off x="4605764" y="825428"/>
          <a:ext cx="177623" cy="3830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0224"/>
              </a:lnTo>
              <a:lnTo>
                <a:pt x="177623" y="383022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B1E96-85CD-450D-9710-8AE07C80869B}">
      <dsp:nvSpPr>
        <dsp:cNvPr id="0" name=""/>
        <dsp:cNvSpPr/>
      </dsp:nvSpPr>
      <dsp:spPr>
        <a:xfrm>
          <a:off x="4783387" y="4286446"/>
          <a:ext cx="1590316" cy="738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289830"/>
              <a:satOff val="19820"/>
              <a:lumOff val="15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/>
            <a:t>Estructurado</a:t>
          </a:r>
        </a:p>
      </dsp:txBody>
      <dsp:txXfrm>
        <a:off x="4805014" y="4308073"/>
        <a:ext cx="1547062" cy="695161"/>
      </dsp:txXfrm>
    </dsp:sp>
    <dsp:sp modelId="{964A06BD-E7A0-49B2-A4EF-8FE7C585E414}">
      <dsp:nvSpPr>
        <dsp:cNvPr id="0" name=""/>
        <dsp:cNvSpPr/>
      </dsp:nvSpPr>
      <dsp:spPr>
        <a:xfrm>
          <a:off x="6576369" y="87706"/>
          <a:ext cx="1987895" cy="738415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/>
            <a:t>ESTILO PRAGMÁTICO</a:t>
          </a:r>
        </a:p>
      </dsp:txBody>
      <dsp:txXfrm>
        <a:off x="6597996" y="109333"/>
        <a:ext cx="1944641" cy="695161"/>
      </dsp:txXfrm>
    </dsp:sp>
    <dsp:sp modelId="{8EB21EED-79C9-4000-AFBA-74981DE9405B}">
      <dsp:nvSpPr>
        <dsp:cNvPr id="0" name=""/>
        <dsp:cNvSpPr/>
      </dsp:nvSpPr>
      <dsp:spPr>
        <a:xfrm>
          <a:off x="6775159" y="826121"/>
          <a:ext cx="198789" cy="470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540"/>
              </a:lnTo>
              <a:lnTo>
                <a:pt x="198789" y="47054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0DC38-0550-48C4-89E4-4A0C7F33A430}">
      <dsp:nvSpPr>
        <dsp:cNvPr id="0" name=""/>
        <dsp:cNvSpPr/>
      </dsp:nvSpPr>
      <dsp:spPr>
        <a:xfrm>
          <a:off x="6973948" y="927454"/>
          <a:ext cx="1590316" cy="738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524818"/>
              <a:satOff val="21236"/>
              <a:lumOff val="17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/>
            <a:t>Experimentador</a:t>
          </a:r>
        </a:p>
      </dsp:txBody>
      <dsp:txXfrm>
        <a:off x="6995575" y="949081"/>
        <a:ext cx="1547062" cy="695161"/>
      </dsp:txXfrm>
    </dsp:sp>
    <dsp:sp modelId="{213B8230-B3BA-4FBB-97A8-AF7F8A8C6CE3}">
      <dsp:nvSpPr>
        <dsp:cNvPr id="0" name=""/>
        <dsp:cNvSpPr/>
      </dsp:nvSpPr>
      <dsp:spPr>
        <a:xfrm>
          <a:off x="6775159" y="826121"/>
          <a:ext cx="198789" cy="1310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0288"/>
              </a:lnTo>
              <a:lnTo>
                <a:pt x="198789" y="131028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567DDD-2F9A-412F-8417-6EABF19031F9}">
      <dsp:nvSpPr>
        <dsp:cNvPr id="0" name=""/>
        <dsp:cNvSpPr/>
      </dsp:nvSpPr>
      <dsp:spPr>
        <a:xfrm>
          <a:off x="6973948" y="1767202"/>
          <a:ext cx="1590316" cy="738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759806"/>
              <a:satOff val="22652"/>
              <a:lumOff val="18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/>
            <a:t>Práctico	</a:t>
          </a:r>
        </a:p>
      </dsp:txBody>
      <dsp:txXfrm>
        <a:off x="6995575" y="1788829"/>
        <a:ext cx="1547062" cy="695161"/>
      </dsp:txXfrm>
    </dsp:sp>
    <dsp:sp modelId="{17A99B56-6806-4695-A71F-4524B76E12C2}">
      <dsp:nvSpPr>
        <dsp:cNvPr id="0" name=""/>
        <dsp:cNvSpPr/>
      </dsp:nvSpPr>
      <dsp:spPr>
        <a:xfrm>
          <a:off x="6775159" y="826121"/>
          <a:ext cx="198789" cy="2150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0036"/>
              </a:lnTo>
              <a:lnTo>
                <a:pt x="198789" y="215003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0C79C0-7E0C-4370-8E36-E07259716B25}">
      <dsp:nvSpPr>
        <dsp:cNvPr id="0" name=""/>
        <dsp:cNvSpPr/>
      </dsp:nvSpPr>
      <dsp:spPr>
        <a:xfrm>
          <a:off x="6973948" y="2606950"/>
          <a:ext cx="1590316" cy="738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994794"/>
              <a:satOff val="24068"/>
              <a:lumOff val="19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/>
            <a:t>Directo</a:t>
          </a:r>
        </a:p>
      </dsp:txBody>
      <dsp:txXfrm>
        <a:off x="6995575" y="2628577"/>
        <a:ext cx="1547062" cy="695161"/>
      </dsp:txXfrm>
    </dsp:sp>
    <dsp:sp modelId="{CDB9EAA9-3EBE-4BD8-B538-3C81539E08B2}">
      <dsp:nvSpPr>
        <dsp:cNvPr id="0" name=""/>
        <dsp:cNvSpPr/>
      </dsp:nvSpPr>
      <dsp:spPr>
        <a:xfrm>
          <a:off x="6775159" y="826121"/>
          <a:ext cx="198789" cy="2989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9783"/>
              </a:lnTo>
              <a:lnTo>
                <a:pt x="198789" y="298978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02ADA-93C9-4EC8-AB57-63A1C11367C3}">
      <dsp:nvSpPr>
        <dsp:cNvPr id="0" name=""/>
        <dsp:cNvSpPr/>
      </dsp:nvSpPr>
      <dsp:spPr>
        <a:xfrm>
          <a:off x="6973948" y="3446698"/>
          <a:ext cx="1590316" cy="738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229782"/>
              <a:satOff val="25483"/>
              <a:lumOff val="20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/>
            <a:t>Eficaz</a:t>
          </a:r>
        </a:p>
      </dsp:txBody>
      <dsp:txXfrm>
        <a:off x="6995575" y="3468325"/>
        <a:ext cx="1547062" cy="695161"/>
      </dsp:txXfrm>
    </dsp:sp>
    <dsp:sp modelId="{D6F1BFA8-617F-4D3A-8E9C-A6AEAC0AB0BD}">
      <dsp:nvSpPr>
        <dsp:cNvPr id="0" name=""/>
        <dsp:cNvSpPr/>
      </dsp:nvSpPr>
      <dsp:spPr>
        <a:xfrm>
          <a:off x="6775159" y="826121"/>
          <a:ext cx="198789" cy="3829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9531"/>
              </a:lnTo>
              <a:lnTo>
                <a:pt x="198789" y="382953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033823-4D48-47AD-A430-DA7B94BD34F7}">
      <dsp:nvSpPr>
        <dsp:cNvPr id="0" name=""/>
        <dsp:cNvSpPr/>
      </dsp:nvSpPr>
      <dsp:spPr>
        <a:xfrm>
          <a:off x="6973948" y="4286446"/>
          <a:ext cx="1590316" cy="738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/>
            <a:t>Realista</a:t>
          </a:r>
        </a:p>
      </dsp:txBody>
      <dsp:txXfrm>
        <a:off x="6995575" y="4308073"/>
        <a:ext cx="1547062" cy="695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8312-827F-4900-ADF0-06DBC6787ABB}" type="datetimeFigureOut">
              <a:rPr lang="es-CO" smtClean="0"/>
              <a:t>26/04/2016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1E80-FC5E-4E45-B1B8-24909A720F0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5570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8312-827F-4900-ADF0-06DBC6787ABB}" type="datetimeFigureOut">
              <a:rPr lang="es-CO" smtClean="0"/>
              <a:t>26/04/2016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1E80-FC5E-4E45-B1B8-24909A720F0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198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8312-827F-4900-ADF0-06DBC6787ABB}" type="datetimeFigureOut">
              <a:rPr lang="es-CO" smtClean="0"/>
              <a:t>26/04/2016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1E80-FC5E-4E45-B1B8-24909A720F0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42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8312-827F-4900-ADF0-06DBC6787ABB}" type="datetimeFigureOut">
              <a:rPr lang="es-CO" smtClean="0"/>
              <a:t>26/04/2016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1E80-FC5E-4E45-B1B8-24909A720F0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970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8312-827F-4900-ADF0-06DBC6787ABB}" type="datetimeFigureOut">
              <a:rPr lang="es-CO" smtClean="0"/>
              <a:t>26/04/2016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1E80-FC5E-4E45-B1B8-24909A720F0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7514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8312-827F-4900-ADF0-06DBC6787ABB}" type="datetimeFigureOut">
              <a:rPr lang="es-CO" smtClean="0"/>
              <a:t>26/04/2016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1E80-FC5E-4E45-B1B8-24909A720F0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646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8312-827F-4900-ADF0-06DBC6787ABB}" type="datetimeFigureOut">
              <a:rPr lang="es-CO" smtClean="0"/>
              <a:t>26/04/2016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1E80-FC5E-4E45-B1B8-24909A720F0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910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8312-827F-4900-ADF0-06DBC6787ABB}" type="datetimeFigureOut">
              <a:rPr lang="es-CO" smtClean="0"/>
              <a:t>26/04/2016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1E80-FC5E-4E45-B1B8-24909A720F0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367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8312-827F-4900-ADF0-06DBC6787ABB}" type="datetimeFigureOut">
              <a:rPr lang="es-CO" smtClean="0"/>
              <a:t>26/04/2016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1E80-FC5E-4E45-B1B8-24909A720F0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557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8312-827F-4900-ADF0-06DBC6787ABB}" type="datetimeFigureOut">
              <a:rPr lang="es-CO" smtClean="0"/>
              <a:t>26/04/2016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1E80-FC5E-4E45-B1B8-24909A720F0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453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8312-827F-4900-ADF0-06DBC6787ABB}" type="datetimeFigureOut">
              <a:rPr lang="es-CO" smtClean="0"/>
              <a:t>26/04/2016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1E80-FC5E-4E45-B1B8-24909A720F0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571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A8312-827F-4900-ADF0-06DBC6787ABB}" type="datetimeFigureOut">
              <a:rPr lang="es-CO" smtClean="0"/>
              <a:t>26/04/2016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E1E80-FC5E-4E45-B1B8-24909A720F0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542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es/url?sa=i&amp;rct=j&amp;q=&amp;esrc=s&amp;source=images&amp;cd=&amp;cad=rja&amp;uact=8&amp;ved=0CAcQjRxqFQoTCISGlqqJ5cgCFcQ5GgodCegH4A&amp;url=https://academico.unex.es/PreAccesoPub/inicio.jsp&amp;psig=AFQjCNGklOdv4jSyxywR9VDpRI7_WWvyEQ&amp;ust=144611847208238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251520" y="548680"/>
            <a:ext cx="8640960" cy="5688632"/>
          </a:xfrm>
          <a:prstGeom prst="round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89358" y="3549466"/>
            <a:ext cx="7772400" cy="230505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CO" sz="2400" dirty="0" smtClean="0"/>
              <a:t>FACULTAD DE EDUCACIÓN </a:t>
            </a:r>
          </a:p>
          <a:p>
            <a:pPr>
              <a:defRPr/>
            </a:pPr>
            <a:r>
              <a:rPr lang="es-CO" sz="2400" dirty="0" smtClean="0"/>
              <a:t/>
            </a:r>
            <a:br>
              <a:rPr lang="es-CO" sz="2400" dirty="0" smtClean="0"/>
            </a:br>
            <a:r>
              <a:rPr lang="es-CO" sz="2400" dirty="0" smtClean="0"/>
              <a:t>SEMINARIO: </a:t>
            </a:r>
            <a:br>
              <a:rPr lang="es-CO" sz="2400" dirty="0" smtClean="0"/>
            </a:br>
            <a:r>
              <a:rPr lang="es-CO" sz="2400" dirty="0" smtClean="0"/>
              <a:t>Los Mapas Conceptuales en la Enseñanza. Mapas de Experto</a:t>
            </a:r>
          </a:p>
          <a:p>
            <a:pPr>
              <a:defRPr/>
            </a:pPr>
            <a:r>
              <a:rPr lang="es-CO" sz="2400" dirty="0" smtClean="0"/>
              <a:t>Tridimensionales y </a:t>
            </a:r>
            <a:r>
              <a:rPr lang="es-CO" sz="2400" dirty="0" err="1" smtClean="0"/>
              <a:t>Cmaptools</a:t>
            </a:r>
            <a:r>
              <a:rPr lang="es-CO" sz="2400" dirty="0" smtClean="0"/>
              <a:t>.</a:t>
            </a:r>
          </a:p>
          <a:p>
            <a:pPr>
              <a:defRPr/>
            </a:pPr>
            <a:endParaRPr lang="es-CO" sz="2400" dirty="0" smtClean="0"/>
          </a:p>
          <a:p>
            <a:pPr>
              <a:defRPr/>
            </a:pPr>
            <a:r>
              <a:rPr lang="es-CO" sz="2400" dirty="0" smtClean="0"/>
              <a:t>Presentado por: </a:t>
            </a:r>
          </a:p>
          <a:p>
            <a:pPr>
              <a:defRPr/>
            </a:pPr>
            <a:r>
              <a:rPr lang="es-CO" sz="2400" dirty="0" smtClean="0"/>
              <a:t>Elizabeth Granados Avendaño </a:t>
            </a:r>
            <a:endParaRPr lang="es-CO" sz="2400" dirty="0"/>
          </a:p>
        </p:txBody>
      </p:sp>
      <p:pic>
        <p:nvPicPr>
          <p:cNvPr id="5" name="Picture 2" descr="https://academico.unex.es/PreAccesoPub/imagenes/uex_marcacolor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86" y="1087946"/>
            <a:ext cx="6949143" cy="216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19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2" t="12386"/>
          <a:stretch/>
        </p:blipFill>
        <p:spPr bwMode="auto">
          <a:xfrm>
            <a:off x="845840" y="836712"/>
            <a:ext cx="7470576" cy="584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72008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Introducción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951584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Intervención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867672" y="116632"/>
            <a:ext cx="1763688" cy="504056"/>
          </a:xfrm>
          <a:prstGeom prst="rect">
            <a:avLst/>
          </a:prstGeom>
          <a:solidFill>
            <a:srgbClr val="9900FF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Marco Teórico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760640" y="116632"/>
            <a:ext cx="1547664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Prueba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344816" y="116632"/>
            <a:ext cx="1691680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Conclusiones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03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79845" cy="528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2008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Introducción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951584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Intervención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867672" y="116632"/>
            <a:ext cx="1763688" cy="504056"/>
          </a:xfrm>
          <a:prstGeom prst="rect">
            <a:avLst/>
          </a:prstGeom>
          <a:solidFill>
            <a:srgbClr val="9900FF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Marco Teórico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760640" y="116632"/>
            <a:ext cx="1547664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Prueba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344816" y="116632"/>
            <a:ext cx="1691680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Conclusiones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707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2" t="31818" r="45907" b="13068"/>
          <a:stretch/>
        </p:blipFill>
        <p:spPr bwMode="auto">
          <a:xfrm>
            <a:off x="827584" y="476672"/>
            <a:ext cx="7416824" cy="555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91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72008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Introducción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951584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Intervención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867672" y="116632"/>
            <a:ext cx="1763688" cy="504056"/>
          </a:xfrm>
          <a:prstGeom prst="rect">
            <a:avLst/>
          </a:prstGeom>
          <a:solidFill>
            <a:srgbClr val="9900FF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Marco Teórico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760640" y="116632"/>
            <a:ext cx="1547664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Prueba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344816" y="116632"/>
            <a:ext cx="1691680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Conclusiones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343259791"/>
              </p:ext>
            </p:extLst>
          </p:nvPr>
        </p:nvGraphicFramePr>
        <p:xfrm>
          <a:off x="251520" y="1052736"/>
          <a:ext cx="856895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00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t="15132" r="29721" b="17763"/>
          <a:stretch/>
        </p:blipFill>
        <p:spPr bwMode="auto">
          <a:xfrm>
            <a:off x="385011" y="1106904"/>
            <a:ext cx="8758990" cy="490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72008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Introducción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951584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Intervención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867672" y="116632"/>
            <a:ext cx="1763688" cy="504056"/>
          </a:xfrm>
          <a:prstGeom prst="rect">
            <a:avLst/>
          </a:prstGeom>
          <a:solidFill>
            <a:srgbClr val="9900FF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Marco Teórico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760640" y="116632"/>
            <a:ext cx="1547664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Prueba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344816" y="116632"/>
            <a:ext cx="1691680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Conclusiones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84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6" t="13815" r="16036" b="12437"/>
          <a:stretch/>
        </p:blipFill>
        <p:spPr bwMode="auto">
          <a:xfrm>
            <a:off x="-148009" y="618755"/>
            <a:ext cx="9288380" cy="539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2008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Introducción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951584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Intervención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867672" y="116632"/>
            <a:ext cx="1763688" cy="504056"/>
          </a:xfrm>
          <a:prstGeom prst="rect">
            <a:avLst/>
          </a:prstGeom>
          <a:solidFill>
            <a:srgbClr val="9900FF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Marco Teórico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760640" y="116632"/>
            <a:ext cx="1547664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Prueba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344816" y="116632"/>
            <a:ext cx="1691680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Conclusiones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125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72008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Introducción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951584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Intervención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867672" y="116632"/>
            <a:ext cx="1763688" cy="504056"/>
          </a:xfrm>
          <a:prstGeom prst="rect">
            <a:avLst/>
          </a:prstGeom>
          <a:solidFill>
            <a:srgbClr val="9900FF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Marco Teórico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760640" y="116632"/>
            <a:ext cx="1547664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Prueba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344816" y="116632"/>
            <a:ext cx="1691680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Conclusiones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http://mafalda.dreamers.com/tirasmanolito/m4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45" b="5634"/>
          <a:stretch/>
        </p:blipFill>
        <p:spPr bwMode="auto">
          <a:xfrm>
            <a:off x="2123728" y="764704"/>
            <a:ext cx="4680520" cy="27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mafalda.dreamers.com/tirasmanolito/m4.g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0" t="6645" r="1952" b="776"/>
          <a:stretch/>
        </p:blipFill>
        <p:spPr bwMode="auto">
          <a:xfrm>
            <a:off x="2367876" y="3534799"/>
            <a:ext cx="4574746" cy="270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78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t="13159" r="23804" b="13816"/>
          <a:stretch/>
        </p:blipFill>
        <p:spPr bwMode="auto">
          <a:xfrm>
            <a:off x="395536" y="1115348"/>
            <a:ext cx="8475967" cy="497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2008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Introducción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951584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Intervención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867672" y="116632"/>
            <a:ext cx="1763688" cy="504056"/>
          </a:xfrm>
          <a:prstGeom prst="rect">
            <a:avLst/>
          </a:prstGeom>
          <a:solidFill>
            <a:srgbClr val="9900FF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Marco Teórico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760640" y="116632"/>
            <a:ext cx="1547664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Prueba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344816" y="116632"/>
            <a:ext cx="1691680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Conclusiones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511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4" t="11184" r="18995" b="15132"/>
          <a:stretch/>
        </p:blipFill>
        <p:spPr bwMode="auto">
          <a:xfrm>
            <a:off x="539552" y="818145"/>
            <a:ext cx="8181475" cy="539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2008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Introducción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951584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Intervención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867672" y="116632"/>
            <a:ext cx="1763688" cy="504056"/>
          </a:xfrm>
          <a:prstGeom prst="rect">
            <a:avLst/>
          </a:prstGeom>
          <a:solidFill>
            <a:srgbClr val="9900FF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Marco Teórico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760640" y="116632"/>
            <a:ext cx="1547664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Prueba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344816" y="116632"/>
            <a:ext cx="1691680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Conclusiones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614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391199"/>
            <a:ext cx="7324725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2008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Introducción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951584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Intervención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867672" y="116632"/>
            <a:ext cx="1763688" cy="504056"/>
          </a:xfrm>
          <a:prstGeom prst="rect">
            <a:avLst/>
          </a:prstGeom>
          <a:solidFill>
            <a:srgbClr val="9900FF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Marco Teórico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760640" y="116632"/>
            <a:ext cx="1547664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Prueba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344816" y="116632"/>
            <a:ext cx="1691680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Conclusiones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172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ÍNDICE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55776" y="1952836"/>
            <a:ext cx="5040560" cy="37804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CO" dirty="0" smtClean="0"/>
              <a:t>Introducción</a:t>
            </a:r>
          </a:p>
          <a:p>
            <a:pPr marL="514350" indent="-514350">
              <a:buFont typeface="+mj-lt"/>
              <a:buAutoNum type="arabicPeriod"/>
            </a:pPr>
            <a:r>
              <a:rPr lang="es-CO" dirty="0" smtClean="0"/>
              <a:t>Intervención </a:t>
            </a:r>
          </a:p>
          <a:p>
            <a:pPr marL="514350" indent="-514350">
              <a:buFont typeface="+mj-lt"/>
              <a:buAutoNum type="arabicPeriod"/>
            </a:pPr>
            <a:r>
              <a:rPr lang="es-CO" dirty="0" smtClean="0"/>
              <a:t>Marco teórico</a:t>
            </a:r>
          </a:p>
          <a:p>
            <a:pPr marL="514350" indent="-514350">
              <a:buFont typeface="+mj-lt"/>
              <a:buAutoNum type="arabicPeriod"/>
            </a:pPr>
            <a:r>
              <a:rPr lang="es-CO" dirty="0" smtClean="0"/>
              <a:t>Prueba Experimental</a:t>
            </a:r>
          </a:p>
          <a:p>
            <a:pPr marL="514350" indent="-514350">
              <a:buFont typeface="+mj-lt"/>
              <a:buAutoNum type="arabicPeriod"/>
            </a:pPr>
            <a:r>
              <a:rPr lang="es-CO" dirty="0" smtClean="0"/>
              <a:t>Conclusiones</a:t>
            </a:r>
          </a:p>
          <a:p>
            <a:pPr marL="514350" indent="-514350">
              <a:buFont typeface="+mj-lt"/>
              <a:buAutoNum type="arabicPeriod"/>
            </a:pPr>
            <a:r>
              <a:rPr lang="es-CO" dirty="0" smtClean="0"/>
              <a:t>Bibliografía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61156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496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2008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Introducción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51584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Intervención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867672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Marco Teórico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760640" y="116632"/>
            <a:ext cx="1547664" cy="504056"/>
          </a:xfrm>
          <a:prstGeom prst="rect">
            <a:avLst/>
          </a:prstGeom>
          <a:solidFill>
            <a:srgbClr val="9900FF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Prueba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344816" y="116632"/>
            <a:ext cx="1691680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Conclusiones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Marcador de contenido"/>
          <p:cNvSpPr>
            <a:spLocks noGrp="1"/>
          </p:cNvSpPr>
          <p:nvPr>
            <p:ph sz="half" idx="1"/>
          </p:nvPr>
        </p:nvSpPr>
        <p:spPr>
          <a:xfrm>
            <a:off x="467544" y="908720"/>
            <a:ext cx="8075240" cy="532656"/>
          </a:xfrm>
        </p:spPr>
        <p:txBody>
          <a:bodyPr/>
          <a:lstStyle/>
          <a:p>
            <a:r>
              <a:rPr lang="es-CO" dirty="0" smtClean="0"/>
              <a:t>Estudiante representante por Ciencias Sociales</a:t>
            </a:r>
            <a:endParaRPr lang="es-CO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51" y="1466687"/>
            <a:ext cx="5288442" cy="374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Flecha izquierda"/>
          <p:cNvSpPr/>
          <p:nvPr/>
        </p:nvSpPr>
        <p:spPr>
          <a:xfrm rot="18660556">
            <a:off x="4917432" y="4580399"/>
            <a:ext cx="716377" cy="319913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Flecha izquierda"/>
          <p:cNvSpPr/>
          <p:nvPr/>
        </p:nvSpPr>
        <p:spPr>
          <a:xfrm rot="642162">
            <a:off x="4697165" y="2294953"/>
            <a:ext cx="734372" cy="34555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036" y="5259037"/>
            <a:ext cx="6040388" cy="125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75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264696" cy="377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2008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Introducción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51584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Intervención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867672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Marco Teórico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760640" y="116632"/>
            <a:ext cx="1547664" cy="504056"/>
          </a:xfrm>
          <a:prstGeom prst="rect">
            <a:avLst/>
          </a:prstGeom>
          <a:solidFill>
            <a:srgbClr val="9900FF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Prueba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344816" y="116632"/>
            <a:ext cx="1691680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Conclusiones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Marcador de contenido"/>
          <p:cNvSpPr>
            <a:spLocks noGrp="1"/>
          </p:cNvSpPr>
          <p:nvPr>
            <p:ph sz="half" idx="1"/>
          </p:nvPr>
        </p:nvSpPr>
        <p:spPr>
          <a:xfrm>
            <a:off x="467544" y="908720"/>
            <a:ext cx="8075240" cy="532656"/>
          </a:xfrm>
        </p:spPr>
        <p:txBody>
          <a:bodyPr>
            <a:normAutofit fontScale="92500"/>
          </a:bodyPr>
          <a:lstStyle/>
          <a:p>
            <a:r>
              <a:rPr lang="es-CO" dirty="0" smtClean="0"/>
              <a:t>Estudiante representante por Ciencias Experimentales</a:t>
            </a:r>
            <a:endParaRPr lang="es-CO" dirty="0"/>
          </a:p>
        </p:txBody>
      </p:sp>
      <p:sp>
        <p:nvSpPr>
          <p:cNvPr id="15" name="14 Flecha izquierda"/>
          <p:cNvSpPr/>
          <p:nvPr/>
        </p:nvSpPr>
        <p:spPr>
          <a:xfrm rot="18660556">
            <a:off x="5820542" y="4433893"/>
            <a:ext cx="716377" cy="319913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Flecha izquierda"/>
          <p:cNvSpPr/>
          <p:nvPr/>
        </p:nvSpPr>
        <p:spPr>
          <a:xfrm rot="642162">
            <a:off x="5455804" y="1765994"/>
            <a:ext cx="734372" cy="34555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69" y="5229200"/>
            <a:ext cx="70104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81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2008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Introducción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51584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Intervención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867672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Marco Teórico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760640" y="116632"/>
            <a:ext cx="1547664" cy="504056"/>
          </a:xfrm>
          <a:prstGeom prst="rect">
            <a:avLst/>
          </a:prstGeom>
          <a:solidFill>
            <a:srgbClr val="9900FF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Prueba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344816" y="116632"/>
            <a:ext cx="1691680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Conclusiones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Marcador de contenido"/>
          <p:cNvSpPr>
            <a:spLocks noGrp="1"/>
          </p:cNvSpPr>
          <p:nvPr>
            <p:ph sz="half" idx="1"/>
          </p:nvPr>
        </p:nvSpPr>
        <p:spPr>
          <a:xfrm>
            <a:off x="467544" y="908720"/>
            <a:ext cx="8075240" cy="532656"/>
          </a:xfrm>
        </p:spPr>
        <p:txBody>
          <a:bodyPr/>
          <a:lstStyle/>
          <a:p>
            <a:r>
              <a:rPr lang="es-CO" dirty="0" smtClean="0"/>
              <a:t>Estudiante representante por Ciencias Sociales</a:t>
            </a:r>
            <a:endParaRPr lang="es-CO" dirty="0"/>
          </a:p>
        </p:txBody>
      </p:sp>
      <p:sp>
        <p:nvSpPr>
          <p:cNvPr id="3" name="2 Rectángulo"/>
          <p:cNvSpPr/>
          <p:nvPr/>
        </p:nvSpPr>
        <p:spPr>
          <a:xfrm>
            <a:off x="827584" y="1628800"/>
            <a:ext cx="7272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000"/>
            </a:pPr>
            <a:r>
              <a:rPr lang="es-CO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PREFERIRÁS OPORTUNIDADES DE APRENDIZAJE DÓNDE PUEDAS</a:t>
            </a:r>
            <a:r>
              <a:rPr lang="es-CO" sz="1600" dirty="0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</a:p>
          <a:p>
            <a:pPr marL="285750" indent="-285750">
              <a:buFont typeface="Arial" pitchFamily="34" charset="0"/>
              <a:buChar char="•"/>
              <a:defRPr sz="1000"/>
            </a:pPr>
            <a:r>
              <a:rPr lang="es-CO" sz="1600" dirty="0" smtClean="0">
                <a:solidFill>
                  <a:srgbClr val="000000"/>
                </a:solidFill>
                <a:latin typeface="Arial"/>
                <a:cs typeface="Arial"/>
              </a:rPr>
              <a:t>Sentirte </a:t>
            </a:r>
            <a:r>
              <a:rPr lang="es-CO" sz="1600" dirty="0">
                <a:solidFill>
                  <a:srgbClr val="000000"/>
                </a:solidFill>
                <a:latin typeface="Arial"/>
                <a:cs typeface="Arial"/>
              </a:rPr>
              <a:t>en situaciones estructuradas que tengan una finalidad </a:t>
            </a:r>
            <a:r>
              <a:rPr lang="es-CO" sz="1600" dirty="0" smtClean="0">
                <a:solidFill>
                  <a:srgbClr val="000000"/>
                </a:solidFill>
                <a:latin typeface="Arial"/>
                <a:cs typeface="Arial"/>
              </a:rPr>
              <a:t>clara.</a:t>
            </a:r>
          </a:p>
          <a:p>
            <a:pPr marL="285750" indent="-285750">
              <a:buFont typeface="Arial" pitchFamily="34" charset="0"/>
              <a:buChar char="•"/>
              <a:defRPr sz="1000"/>
            </a:pPr>
            <a:r>
              <a:rPr lang="es-CO" sz="1600" dirty="0" smtClean="0">
                <a:solidFill>
                  <a:srgbClr val="000000"/>
                </a:solidFill>
                <a:latin typeface="Arial"/>
                <a:cs typeface="Arial"/>
              </a:rPr>
              <a:t>Inscribir </a:t>
            </a:r>
            <a:r>
              <a:rPr lang="es-CO" sz="1600" dirty="0">
                <a:solidFill>
                  <a:srgbClr val="000000"/>
                </a:solidFill>
                <a:latin typeface="Arial"/>
                <a:cs typeface="Arial"/>
              </a:rPr>
              <a:t>todos los datos en un sistema, modelo, concepto o </a:t>
            </a:r>
            <a:r>
              <a:rPr lang="es-CO" sz="1600" dirty="0" smtClean="0">
                <a:solidFill>
                  <a:srgbClr val="000000"/>
                </a:solidFill>
                <a:latin typeface="Arial"/>
                <a:cs typeface="Arial"/>
              </a:rPr>
              <a:t>teoría.</a:t>
            </a:r>
          </a:p>
          <a:p>
            <a:pPr marL="285750" indent="-285750">
              <a:buFont typeface="Arial" pitchFamily="34" charset="0"/>
              <a:buChar char="•"/>
              <a:defRPr sz="1000"/>
            </a:pPr>
            <a:r>
              <a:rPr lang="es-CO" sz="1600" dirty="0" smtClean="0">
                <a:solidFill>
                  <a:srgbClr val="000000"/>
                </a:solidFill>
                <a:latin typeface="Arial"/>
                <a:cs typeface="Arial"/>
              </a:rPr>
              <a:t>Tener </a:t>
            </a:r>
            <a:r>
              <a:rPr lang="es-CO" sz="1600" dirty="0">
                <a:solidFill>
                  <a:srgbClr val="000000"/>
                </a:solidFill>
                <a:latin typeface="Arial"/>
                <a:cs typeface="Arial"/>
              </a:rPr>
              <a:t>tiempo para explorar metódicamente las asociaciones y las relaciones entre ideas, acontecimientos y </a:t>
            </a:r>
            <a:r>
              <a:rPr lang="es-CO" sz="1600" dirty="0" smtClean="0">
                <a:solidFill>
                  <a:srgbClr val="000000"/>
                </a:solidFill>
                <a:latin typeface="Arial"/>
                <a:cs typeface="Arial"/>
              </a:rPr>
              <a:t>situaciones.</a:t>
            </a:r>
          </a:p>
          <a:p>
            <a:pPr marL="285750" indent="-285750">
              <a:buFont typeface="Arial" pitchFamily="34" charset="0"/>
              <a:buChar char="•"/>
              <a:defRPr sz="1000"/>
            </a:pPr>
            <a:r>
              <a:rPr lang="es-CO" sz="1600" dirty="0" smtClean="0">
                <a:solidFill>
                  <a:srgbClr val="000000"/>
                </a:solidFill>
                <a:latin typeface="Arial"/>
                <a:cs typeface="Arial"/>
              </a:rPr>
              <a:t>Tener </a:t>
            </a:r>
            <a:r>
              <a:rPr lang="es-CO" sz="1600" dirty="0">
                <a:solidFill>
                  <a:srgbClr val="000000"/>
                </a:solidFill>
                <a:latin typeface="Arial"/>
                <a:cs typeface="Arial"/>
              </a:rPr>
              <a:t>la posibilidad de </a:t>
            </a:r>
            <a:r>
              <a:rPr lang="es-CO" sz="1600" dirty="0" smtClean="0">
                <a:solidFill>
                  <a:srgbClr val="000000"/>
                </a:solidFill>
                <a:latin typeface="Arial"/>
                <a:cs typeface="Arial"/>
              </a:rPr>
              <a:t>cuestionar.</a:t>
            </a:r>
          </a:p>
          <a:p>
            <a:pPr marL="285750" indent="-285750">
              <a:buFont typeface="Arial" pitchFamily="34" charset="0"/>
              <a:buChar char="•"/>
              <a:defRPr sz="1000"/>
            </a:pPr>
            <a:r>
              <a:rPr lang="es-CO" sz="1600" dirty="0" smtClean="0">
                <a:solidFill>
                  <a:srgbClr val="000000"/>
                </a:solidFill>
                <a:latin typeface="Arial"/>
                <a:cs typeface="Arial"/>
              </a:rPr>
              <a:t>Participar </a:t>
            </a:r>
            <a:r>
              <a:rPr lang="es-CO" sz="1600" dirty="0">
                <a:solidFill>
                  <a:srgbClr val="000000"/>
                </a:solidFill>
                <a:latin typeface="Arial"/>
                <a:cs typeface="Arial"/>
              </a:rPr>
              <a:t>en una sesión de preguntas y respuestas.</a:t>
            </a:r>
          </a:p>
          <a:p>
            <a:pPr>
              <a:defRPr sz="1000"/>
            </a:pPr>
            <a:r>
              <a:rPr lang="es-CO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s-CO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27584" y="3429000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000"/>
            </a:pPr>
            <a:r>
              <a:rPr lang="es-CO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AL MISMO TIEMPO, EVITARÁS SITUACIONES DE APRENDIZAJE DÓNDE TENGAS QUE</a:t>
            </a:r>
            <a:r>
              <a:rPr lang="es-CO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es-CO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  <a:defRPr sz="1000"/>
            </a:pPr>
            <a:r>
              <a:rPr lang="es-CO" sz="1600" dirty="0">
                <a:solidFill>
                  <a:srgbClr val="000000"/>
                </a:solidFill>
                <a:latin typeface="Arial"/>
                <a:cs typeface="Arial"/>
              </a:rPr>
              <a:t>Verte obligado a hacer algo sin un contexto o finalidad clara.</a:t>
            </a:r>
          </a:p>
          <a:p>
            <a:pPr marL="285750" indent="-285750">
              <a:buFont typeface="Arial" pitchFamily="34" charset="0"/>
              <a:buChar char="•"/>
              <a:defRPr sz="1000"/>
            </a:pPr>
            <a:r>
              <a:rPr lang="es-CO" sz="1600" dirty="0" smtClean="0">
                <a:solidFill>
                  <a:srgbClr val="000000"/>
                </a:solidFill>
                <a:latin typeface="Arial"/>
                <a:cs typeface="Arial"/>
              </a:rPr>
              <a:t>Participar </a:t>
            </a:r>
            <a:r>
              <a:rPr lang="es-CO" sz="1600" dirty="0">
                <a:solidFill>
                  <a:srgbClr val="000000"/>
                </a:solidFill>
                <a:latin typeface="Arial"/>
                <a:cs typeface="Arial"/>
              </a:rPr>
              <a:t>en actividades no estructuradas, de finalidad incierta o ambiguas.</a:t>
            </a:r>
          </a:p>
          <a:p>
            <a:pPr marL="285750" indent="-285750">
              <a:buFont typeface="Arial" pitchFamily="34" charset="0"/>
              <a:buChar char="•"/>
              <a:defRPr sz="1000"/>
            </a:pPr>
            <a:r>
              <a:rPr lang="es-CO" sz="1600" dirty="0">
                <a:solidFill>
                  <a:srgbClr val="000000"/>
                </a:solidFill>
                <a:latin typeface="Arial"/>
                <a:cs typeface="Arial"/>
              </a:rPr>
              <a:t>Participar en problemas abiertos</a:t>
            </a:r>
            <a:r>
              <a:rPr lang="es-CO" sz="16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s-CO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16278" y="4506218"/>
            <a:ext cx="77161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000"/>
            </a:pPr>
            <a:r>
              <a:rPr lang="es-CO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</a:t>
            </a:r>
            <a:r>
              <a:rPr lang="es-CO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UGERENCIAS DE MEJORA:</a:t>
            </a:r>
          </a:p>
          <a:p>
            <a:pPr marL="285750" indent="-285750">
              <a:buFont typeface="Arial" pitchFamily="34" charset="0"/>
              <a:buChar char="•"/>
              <a:defRPr sz="1000"/>
            </a:pPr>
            <a:r>
              <a:rPr lang="es-CO" sz="1600" dirty="0" smtClean="0">
                <a:solidFill>
                  <a:srgbClr val="000000"/>
                </a:solidFill>
                <a:latin typeface="Arial"/>
                <a:cs typeface="Arial"/>
              </a:rPr>
              <a:t>Hacer </a:t>
            </a:r>
            <a:r>
              <a:rPr lang="es-CO" sz="1600" dirty="0">
                <a:solidFill>
                  <a:srgbClr val="000000"/>
                </a:solidFill>
                <a:latin typeface="Arial"/>
                <a:cs typeface="Arial"/>
              </a:rPr>
              <a:t>algo nuevo, algo que nunca se ha hecho antes, al menos una vez por semana... Llevar algo llamativo al lugar de estudio o trabajo. Leer un periódico con opiniones contrarias a las suyas. Cambiar los muebles de sitio, en casa, en el </a:t>
            </a:r>
            <a:r>
              <a:rPr lang="es-CO" sz="1600" dirty="0" smtClean="0">
                <a:solidFill>
                  <a:srgbClr val="000000"/>
                </a:solidFill>
                <a:latin typeface="Arial"/>
                <a:cs typeface="Arial"/>
              </a:rPr>
              <a:t>trabajo. Practicar </a:t>
            </a:r>
            <a:r>
              <a:rPr lang="es-CO" sz="1600" dirty="0">
                <a:solidFill>
                  <a:srgbClr val="000000"/>
                </a:solidFill>
                <a:latin typeface="Arial"/>
                <a:cs typeface="Arial"/>
              </a:rPr>
              <a:t>la iniciación de conversaciones con extraños. En las grandes reuniones, fiestas, conferencias, forzarse a iniciar y sostener conversaciones con todos los presentes, si es posible. En el tiempo libre intentar dialogar con desconocido o convencerles de nuestras ideas.</a:t>
            </a:r>
          </a:p>
        </p:txBody>
      </p:sp>
    </p:spTree>
    <p:extLst>
      <p:ext uri="{BB962C8B-B14F-4D97-AF65-F5344CB8AC3E}">
        <p14:creationId xmlns:p14="http://schemas.microsoft.com/office/powerpoint/2010/main" val="69344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2008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Introducción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51584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Intervención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867672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Marco Teórico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760640" y="116632"/>
            <a:ext cx="1547664" cy="504056"/>
          </a:xfrm>
          <a:prstGeom prst="rect">
            <a:avLst/>
          </a:prstGeom>
          <a:solidFill>
            <a:srgbClr val="9900FF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Prueba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344816" y="116632"/>
            <a:ext cx="1691680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Conclusiones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Marcador de contenido"/>
          <p:cNvSpPr>
            <a:spLocks noGrp="1"/>
          </p:cNvSpPr>
          <p:nvPr>
            <p:ph sz="half" idx="1"/>
          </p:nvPr>
        </p:nvSpPr>
        <p:spPr>
          <a:xfrm>
            <a:off x="467544" y="908720"/>
            <a:ext cx="8075240" cy="532656"/>
          </a:xfrm>
        </p:spPr>
        <p:txBody>
          <a:bodyPr>
            <a:normAutofit/>
          </a:bodyPr>
          <a:lstStyle/>
          <a:p>
            <a:r>
              <a:rPr lang="es-CO" dirty="0" smtClean="0"/>
              <a:t>Estudiante representante por Matemáticas</a:t>
            </a:r>
            <a:endParaRPr lang="es-CO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988" y="1517765"/>
            <a:ext cx="6768752" cy="395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Flecha izquierda"/>
          <p:cNvSpPr/>
          <p:nvPr/>
        </p:nvSpPr>
        <p:spPr>
          <a:xfrm rot="18660556">
            <a:off x="7738351" y="3099948"/>
            <a:ext cx="716377" cy="319913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Flecha izquierda"/>
          <p:cNvSpPr/>
          <p:nvPr/>
        </p:nvSpPr>
        <p:spPr>
          <a:xfrm rot="642162">
            <a:off x="5781369" y="1838002"/>
            <a:ext cx="734372" cy="34555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301208"/>
            <a:ext cx="69056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1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2008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Introducción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51584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Intervención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867672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Marco Teórico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760640" y="116632"/>
            <a:ext cx="1547664" cy="504056"/>
          </a:xfrm>
          <a:prstGeom prst="rect">
            <a:avLst/>
          </a:prstGeom>
          <a:solidFill>
            <a:srgbClr val="9900FF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Prueba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344816" y="116632"/>
            <a:ext cx="1691680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Conclusiones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Marcador de contenido"/>
          <p:cNvSpPr>
            <a:spLocks noGrp="1"/>
          </p:cNvSpPr>
          <p:nvPr>
            <p:ph sz="half" idx="1"/>
          </p:nvPr>
        </p:nvSpPr>
        <p:spPr>
          <a:xfrm>
            <a:off x="467544" y="908720"/>
            <a:ext cx="8075240" cy="532656"/>
          </a:xfrm>
        </p:spPr>
        <p:txBody>
          <a:bodyPr/>
          <a:lstStyle/>
          <a:p>
            <a:r>
              <a:rPr lang="es-CO" dirty="0" smtClean="0"/>
              <a:t>Estudiante representante Matemáticas</a:t>
            </a:r>
            <a:endParaRPr lang="es-CO" dirty="0"/>
          </a:p>
        </p:txBody>
      </p:sp>
      <p:sp>
        <p:nvSpPr>
          <p:cNvPr id="3" name="2 Rectángulo"/>
          <p:cNvSpPr/>
          <p:nvPr/>
        </p:nvSpPr>
        <p:spPr>
          <a:xfrm>
            <a:off x="827584" y="1628800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000"/>
            </a:pPr>
            <a:r>
              <a:rPr lang="es-CO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PREFERIRÁS OPORTUNIDADES DE APRENDIZAJE DÓNDE PUEDAS</a:t>
            </a:r>
            <a:r>
              <a:rPr lang="es-CO" sz="1600" dirty="0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</a:p>
          <a:p>
            <a:pPr>
              <a:defRPr sz="1000"/>
            </a:pPr>
            <a:r>
              <a:rPr lang="es-CO" sz="1600" dirty="0" smtClean="0">
                <a:solidFill>
                  <a:srgbClr val="000000"/>
                </a:solidFill>
                <a:latin typeface="Arial"/>
                <a:cs typeface="Arial"/>
              </a:rPr>
              <a:t>Aprenderás </a:t>
            </a:r>
            <a:r>
              <a:rPr lang="es-CO" sz="1600" dirty="0">
                <a:solidFill>
                  <a:srgbClr val="000000"/>
                </a:solidFill>
                <a:latin typeface="Arial"/>
                <a:cs typeface="Arial"/>
              </a:rPr>
              <a:t>mejor en situaciones de aprendizaje que </a:t>
            </a:r>
            <a:r>
              <a:rPr lang="es-CO" sz="1600" dirty="0" smtClean="0">
                <a:solidFill>
                  <a:srgbClr val="000000"/>
                </a:solidFill>
                <a:latin typeface="Arial"/>
                <a:cs typeface="Arial"/>
              </a:rPr>
              <a:t>puedas:</a:t>
            </a:r>
          </a:p>
          <a:p>
            <a:pPr>
              <a:defRPr sz="1000"/>
            </a:pPr>
            <a:r>
              <a:rPr lang="es-CO" sz="1600" dirty="0" smtClean="0">
                <a:solidFill>
                  <a:srgbClr val="000000"/>
                </a:solidFill>
                <a:latin typeface="Arial"/>
                <a:cs typeface="Arial"/>
              </a:rPr>
              <a:t>Observar y reflexionar </a:t>
            </a:r>
            <a:r>
              <a:rPr lang="es-CO" sz="1600" dirty="0">
                <a:solidFill>
                  <a:srgbClr val="000000"/>
                </a:solidFill>
                <a:latin typeface="Arial"/>
                <a:cs typeface="Arial"/>
              </a:rPr>
              <a:t>sobre </a:t>
            </a:r>
            <a:r>
              <a:rPr lang="es-CO" sz="1600" dirty="0" smtClean="0">
                <a:solidFill>
                  <a:srgbClr val="000000"/>
                </a:solidFill>
                <a:latin typeface="Arial"/>
                <a:cs typeface="Arial"/>
              </a:rPr>
              <a:t>actividades.</a:t>
            </a:r>
          </a:p>
          <a:p>
            <a:pPr>
              <a:defRPr sz="1000"/>
            </a:pPr>
            <a:r>
              <a:rPr lang="es-CO" sz="1600" dirty="0" smtClean="0">
                <a:solidFill>
                  <a:srgbClr val="000000"/>
                </a:solidFill>
                <a:latin typeface="Arial"/>
                <a:cs typeface="Arial"/>
              </a:rPr>
              <a:t>Intercambiar </a:t>
            </a:r>
            <a:r>
              <a:rPr lang="es-CO" sz="1600" dirty="0">
                <a:solidFill>
                  <a:srgbClr val="000000"/>
                </a:solidFill>
                <a:latin typeface="Arial"/>
                <a:cs typeface="Arial"/>
              </a:rPr>
              <a:t>opiniones con otras personas con previo </a:t>
            </a:r>
            <a:r>
              <a:rPr lang="es-CO" sz="1600" dirty="0" smtClean="0">
                <a:solidFill>
                  <a:srgbClr val="000000"/>
                </a:solidFill>
                <a:latin typeface="Arial"/>
                <a:cs typeface="Arial"/>
              </a:rPr>
              <a:t>acuerdo.</a:t>
            </a:r>
          </a:p>
          <a:p>
            <a:pPr>
              <a:defRPr sz="1000"/>
            </a:pPr>
            <a:r>
              <a:rPr lang="es-CO" sz="1600" dirty="0" smtClean="0">
                <a:solidFill>
                  <a:srgbClr val="000000"/>
                </a:solidFill>
                <a:latin typeface="Arial"/>
                <a:cs typeface="Arial"/>
              </a:rPr>
              <a:t>Llegar </a:t>
            </a:r>
            <a:r>
              <a:rPr lang="es-CO" sz="1600" dirty="0">
                <a:solidFill>
                  <a:srgbClr val="000000"/>
                </a:solidFill>
                <a:latin typeface="Arial"/>
                <a:cs typeface="Arial"/>
              </a:rPr>
              <a:t>a las decisiones a su propio </a:t>
            </a:r>
            <a:r>
              <a:rPr lang="es-CO" sz="1600" dirty="0" smtClean="0">
                <a:solidFill>
                  <a:srgbClr val="000000"/>
                </a:solidFill>
                <a:latin typeface="Arial"/>
                <a:cs typeface="Arial"/>
              </a:rPr>
              <a:t>ritmo.</a:t>
            </a:r>
          </a:p>
          <a:p>
            <a:pPr>
              <a:defRPr sz="1000"/>
            </a:pPr>
            <a:r>
              <a:rPr lang="es-CO" sz="1600" dirty="0" smtClean="0">
                <a:solidFill>
                  <a:srgbClr val="000000"/>
                </a:solidFill>
                <a:latin typeface="Arial"/>
                <a:cs typeface="Arial"/>
              </a:rPr>
              <a:t>Trabajar </a:t>
            </a:r>
            <a:r>
              <a:rPr lang="es-CO" sz="1600" dirty="0">
                <a:solidFill>
                  <a:srgbClr val="000000"/>
                </a:solidFill>
                <a:latin typeface="Arial"/>
                <a:cs typeface="Arial"/>
              </a:rPr>
              <a:t>sin presiones ni plazos </a:t>
            </a:r>
            <a:r>
              <a:rPr lang="es-CO" sz="1600" dirty="0" smtClean="0">
                <a:solidFill>
                  <a:srgbClr val="000000"/>
                </a:solidFill>
                <a:latin typeface="Arial"/>
                <a:cs typeface="Arial"/>
              </a:rPr>
              <a:t>obligatorios.</a:t>
            </a:r>
          </a:p>
          <a:p>
            <a:pPr>
              <a:defRPr sz="1000"/>
            </a:pPr>
            <a:r>
              <a:rPr lang="es-CO" sz="1600" dirty="0" smtClean="0">
                <a:solidFill>
                  <a:srgbClr val="000000"/>
                </a:solidFill>
                <a:latin typeface="Arial"/>
                <a:cs typeface="Arial"/>
              </a:rPr>
              <a:t>Revisar </a:t>
            </a:r>
            <a:r>
              <a:rPr lang="es-CO" sz="1600" dirty="0">
                <a:solidFill>
                  <a:srgbClr val="000000"/>
                </a:solidFill>
                <a:latin typeface="Arial"/>
                <a:cs typeface="Arial"/>
              </a:rPr>
              <a:t>lo aprendido, lo </a:t>
            </a:r>
            <a:r>
              <a:rPr lang="es-CO" sz="1600" dirty="0" smtClean="0">
                <a:solidFill>
                  <a:srgbClr val="000000"/>
                </a:solidFill>
                <a:latin typeface="Arial"/>
                <a:cs typeface="Arial"/>
              </a:rPr>
              <a:t>sucedido.</a:t>
            </a:r>
          </a:p>
          <a:p>
            <a:pPr>
              <a:defRPr sz="1000"/>
            </a:pPr>
            <a:r>
              <a:rPr lang="es-CO" sz="1600" dirty="0" smtClean="0">
                <a:solidFill>
                  <a:srgbClr val="000000"/>
                </a:solidFill>
                <a:latin typeface="Arial"/>
                <a:cs typeface="Arial"/>
              </a:rPr>
              <a:t>Investigar detenidamente.</a:t>
            </a:r>
          </a:p>
          <a:p>
            <a:pPr>
              <a:defRPr sz="1000"/>
            </a:pPr>
            <a:r>
              <a:rPr lang="es-CO" sz="1600" dirty="0" smtClean="0">
                <a:solidFill>
                  <a:srgbClr val="000000"/>
                </a:solidFill>
                <a:latin typeface="Arial"/>
                <a:cs typeface="Arial"/>
              </a:rPr>
              <a:t>Reunir información.</a:t>
            </a:r>
          </a:p>
          <a:p>
            <a:pPr>
              <a:defRPr sz="1000"/>
            </a:pPr>
            <a:r>
              <a:rPr lang="es-CO" sz="1600" dirty="0" smtClean="0">
                <a:solidFill>
                  <a:srgbClr val="000000"/>
                </a:solidFill>
                <a:latin typeface="Arial"/>
                <a:cs typeface="Arial"/>
              </a:rPr>
              <a:t>Sondear </a:t>
            </a:r>
            <a:r>
              <a:rPr lang="es-CO" sz="1600" dirty="0">
                <a:solidFill>
                  <a:srgbClr val="000000"/>
                </a:solidFill>
                <a:latin typeface="Arial"/>
                <a:cs typeface="Arial"/>
              </a:rPr>
              <a:t>para llegar al fondo de la </a:t>
            </a:r>
            <a:r>
              <a:rPr lang="es-CO" sz="1600" dirty="0" smtClean="0">
                <a:solidFill>
                  <a:srgbClr val="000000"/>
                </a:solidFill>
                <a:latin typeface="Arial"/>
                <a:cs typeface="Arial"/>
              </a:rPr>
              <a:t>cuestión.</a:t>
            </a:r>
          </a:p>
          <a:p>
            <a:pPr>
              <a:defRPr sz="1000"/>
            </a:pPr>
            <a:r>
              <a:rPr lang="es-CO" sz="1600" dirty="0" smtClean="0">
                <a:solidFill>
                  <a:srgbClr val="000000"/>
                </a:solidFill>
                <a:latin typeface="Arial"/>
                <a:cs typeface="Arial"/>
              </a:rPr>
              <a:t>Pensar </a:t>
            </a:r>
            <a:r>
              <a:rPr lang="es-CO" sz="1600" dirty="0">
                <a:solidFill>
                  <a:srgbClr val="000000"/>
                </a:solidFill>
                <a:latin typeface="Arial"/>
                <a:cs typeface="Arial"/>
              </a:rPr>
              <a:t>antes de </a:t>
            </a:r>
            <a:r>
              <a:rPr lang="es-CO" sz="1600" dirty="0" smtClean="0">
                <a:solidFill>
                  <a:srgbClr val="000000"/>
                </a:solidFill>
                <a:latin typeface="Arial"/>
                <a:cs typeface="Arial"/>
              </a:rPr>
              <a:t>actuar.</a:t>
            </a:r>
          </a:p>
          <a:p>
            <a:pPr>
              <a:defRPr sz="1000"/>
            </a:pPr>
            <a:r>
              <a:rPr lang="es-CO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 LA MISMA MANERA, TE ENCONTRARÁS INCÓMODO EN AQUÉLLAS SITUACIONES QUE TE EXIJAN:</a:t>
            </a:r>
          </a:p>
          <a:p>
            <a:pPr>
              <a:defRPr sz="1000"/>
            </a:pPr>
            <a:r>
              <a:rPr lang="es-CO" sz="1600" dirty="0" smtClean="0">
                <a:solidFill>
                  <a:srgbClr val="000000"/>
                </a:solidFill>
                <a:latin typeface="Arial"/>
                <a:cs typeface="Arial"/>
              </a:rPr>
              <a:t>Ocupar </a:t>
            </a:r>
            <a:r>
              <a:rPr lang="es-CO" sz="1600" dirty="0">
                <a:solidFill>
                  <a:srgbClr val="000000"/>
                </a:solidFill>
                <a:latin typeface="Arial"/>
                <a:cs typeface="Arial"/>
              </a:rPr>
              <a:t>el primer plano.</a:t>
            </a:r>
          </a:p>
          <a:p>
            <a:pPr>
              <a:defRPr sz="1000"/>
            </a:pPr>
            <a:r>
              <a:rPr lang="es-CO" sz="1600" dirty="0">
                <a:solidFill>
                  <a:srgbClr val="000000"/>
                </a:solidFill>
                <a:latin typeface="Arial"/>
                <a:cs typeface="Arial"/>
              </a:rPr>
              <a:t>Actuar de líder.</a:t>
            </a:r>
          </a:p>
          <a:p>
            <a:pPr>
              <a:defRPr sz="1000"/>
            </a:pPr>
            <a:r>
              <a:rPr lang="es-CO" sz="1600" dirty="0">
                <a:solidFill>
                  <a:srgbClr val="000000"/>
                </a:solidFill>
                <a:latin typeface="Arial"/>
                <a:cs typeface="Arial"/>
              </a:rPr>
              <a:t>Presidir reuniones o debates.</a:t>
            </a:r>
          </a:p>
          <a:p>
            <a:pPr>
              <a:defRPr sz="1000"/>
            </a:pPr>
            <a:r>
              <a:rPr lang="es-CO" sz="1600" dirty="0">
                <a:solidFill>
                  <a:srgbClr val="000000"/>
                </a:solidFill>
                <a:latin typeface="Arial"/>
                <a:cs typeface="Arial"/>
              </a:rPr>
              <a:t>Dramatizar ante personas que le observan.</a:t>
            </a:r>
          </a:p>
          <a:p>
            <a:pPr>
              <a:defRPr sz="1000"/>
            </a:pPr>
            <a:r>
              <a:rPr lang="es-CO" sz="1600" dirty="0">
                <a:solidFill>
                  <a:srgbClr val="000000"/>
                </a:solidFill>
                <a:latin typeface="Arial"/>
                <a:cs typeface="Arial"/>
              </a:rPr>
              <a:t>Representar algún rol</a:t>
            </a:r>
          </a:p>
          <a:p>
            <a:pPr>
              <a:defRPr sz="1000"/>
            </a:pPr>
            <a:r>
              <a:rPr lang="es-CO" sz="1600" dirty="0">
                <a:solidFill>
                  <a:srgbClr val="000000"/>
                </a:solidFill>
                <a:latin typeface="Arial"/>
                <a:cs typeface="Arial"/>
              </a:rPr>
              <a:t>Participar en situaciones que requieran acción sin planificación.</a:t>
            </a:r>
          </a:p>
          <a:p>
            <a:pPr>
              <a:defRPr sz="1000"/>
            </a:pPr>
            <a:r>
              <a:rPr lang="es-CO" sz="1600" dirty="0">
                <a:solidFill>
                  <a:srgbClr val="000000"/>
                </a:solidFill>
                <a:latin typeface="Arial"/>
                <a:cs typeface="Arial"/>
              </a:rPr>
              <a:t>Hacer algo sin previo aviso. Exponer una idea espontáneamente</a:t>
            </a:r>
          </a:p>
        </p:txBody>
      </p:sp>
    </p:spTree>
    <p:extLst>
      <p:ext uri="{BB962C8B-B14F-4D97-AF65-F5344CB8AC3E}">
        <p14:creationId xmlns:p14="http://schemas.microsoft.com/office/powerpoint/2010/main" val="43544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28" name="Picture 4" descr="C:\Users\AnaElizabeth\Desktop\MAP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60" y="764704"/>
            <a:ext cx="7520303" cy="575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72008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Introducción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951584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Intervención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867672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Marco Teórico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760640" y="116632"/>
            <a:ext cx="1547664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Prueba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344816" y="116632"/>
            <a:ext cx="1691680" cy="504056"/>
          </a:xfrm>
          <a:prstGeom prst="rect">
            <a:avLst/>
          </a:prstGeom>
          <a:solidFill>
            <a:srgbClr val="9900FF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Conclusiones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430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4364" y="1052736"/>
            <a:ext cx="8795320" cy="1143000"/>
          </a:xfrm>
        </p:spPr>
        <p:txBody>
          <a:bodyPr>
            <a:noAutofit/>
          </a:bodyPr>
          <a:lstStyle/>
          <a:p>
            <a:pPr algn="l"/>
            <a:r>
              <a:rPr lang="es-CO" sz="2400" dirty="0" smtClean="0"/>
              <a:t>Con base a los resultados obtenidos, algunos comportamientos de enseñanza que favorecerían el Estilo de Aprendizaje Activo serían:</a:t>
            </a:r>
            <a:endParaRPr lang="es-CO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1956" y="2204864"/>
            <a:ext cx="7795120" cy="4525963"/>
          </a:xfrm>
        </p:spPr>
        <p:txBody>
          <a:bodyPr>
            <a:normAutofit fontScale="77500" lnSpcReduction="20000"/>
          </a:bodyPr>
          <a:lstStyle/>
          <a:p>
            <a:r>
              <a:rPr lang="es-CO" dirty="0" smtClean="0"/>
              <a:t>Plantear con frecuencia nuevos contenidos y proyectos aunque no estén en el programa.</a:t>
            </a:r>
          </a:p>
          <a:p>
            <a:r>
              <a:rPr lang="es-CO" dirty="0" smtClean="0"/>
              <a:t>Animar a los alumnos para romper las rutinas.</a:t>
            </a:r>
          </a:p>
          <a:p>
            <a:r>
              <a:rPr lang="es-CO" dirty="0" smtClean="0"/>
              <a:t>Potenciar y animar con actividades novedosas que los alumnos sean espontáneos, dinámicos e inquietos.</a:t>
            </a:r>
          </a:p>
          <a:p>
            <a:r>
              <a:rPr lang="es-CO" dirty="0" smtClean="0"/>
              <a:t>Poner preguntas de evaluación abiertas y de amplio contenido.</a:t>
            </a:r>
          </a:p>
          <a:p>
            <a:r>
              <a:rPr lang="es-CO" dirty="0" smtClean="0"/>
              <a:t>Exigir a los alumnos la búsqueda de múltiples caminos para la obtención de sus posibles soluciones en los problemas.</a:t>
            </a:r>
          </a:p>
          <a:p>
            <a:r>
              <a:rPr lang="es-CO" dirty="0" smtClean="0"/>
              <a:t>Procurar que las actividades sean variadas y no se parezcan</a:t>
            </a:r>
            <a:endParaRPr lang="es-CO" dirty="0"/>
          </a:p>
        </p:txBody>
      </p:sp>
      <p:sp>
        <p:nvSpPr>
          <p:cNvPr id="8" name="7 Rectángulo"/>
          <p:cNvSpPr/>
          <p:nvPr/>
        </p:nvSpPr>
        <p:spPr>
          <a:xfrm>
            <a:off x="72008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Introducción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951584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Intervención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867672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Marco Teórico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760640" y="116632"/>
            <a:ext cx="1547664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Prueba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344816" y="116632"/>
            <a:ext cx="1691680" cy="504056"/>
          </a:xfrm>
          <a:prstGeom prst="rect">
            <a:avLst/>
          </a:prstGeom>
          <a:solidFill>
            <a:srgbClr val="9900FF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Conclusiones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445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72008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Introducción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951584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Intervención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867672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Marco Teórico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760640" y="116632"/>
            <a:ext cx="1547664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Prueba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344816" y="116632"/>
            <a:ext cx="1691680" cy="504056"/>
          </a:xfrm>
          <a:prstGeom prst="rect">
            <a:avLst/>
          </a:prstGeom>
          <a:solidFill>
            <a:srgbClr val="9900FF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Conclusiones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2 Marcador de contenido"/>
          <p:cNvSpPr>
            <a:spLocks noGrp="1"/>
          </p:cNvSpPr>
          <p:nvPr>
            <p:ph idx="1"/>
          </p:nvPr>
        </p:nvSpPr>
        <p:spPr>
          <a:xfrm>
            <a:off x="953852" y="1196752"/>
            <a:ext cx="7499176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CO" dirty="0" smtClean="0">
                <a:solidFill>
                  <a:srgbClr val="7030A0"/>
                </a:solidFill>
              </a:rPr>
              <a:t>Si bien es cierto que todos los procedimientos cognitivos coexisten y se relacionan entre sí, es habitual que alguno de halle más acentuado, facilitando la adquisición de una clase de contenidos y dificultando la de otros.</a:t>
            </a:r>
          </a:p>
          <a:p>
            <a:pPr algn="just"/>
            <a:r>
              <a:rPr lang="es-CO" dirty="0" smtClean="0">
                <a:solidFill>
                  <a:srgbClr val="92D050"/>
                </a:solidFill>
              </a:rPr>
              <a:t>Las distintas carreras universitarias demandan una combinación de estilos específica, aquellos que mejor se adapten a cada disciplina serán los más exitosos.</a:t>
            </a:r>
            <a:r>
              <a:rPr lang="en-US" dirty="0">
                <a:solidFill>
                  <a:srgbClr val="92D050"/>
                </a:solidFill>
              </a:rPr>
              <a:t> (Alonso, </a:t>
            </a:r>
            <a:r>
              <a:rPr lang="en-US" dirty="0" err="1">
                <a:solidFill>
                  <a:srgbClr val="92D050"/>
                </a:solidFill>
              </a:rPr>
              <a:t>Gallego</a:t>
            </a:r>
            <a:r>
              <a:rPr lang="en-US" dirty="0">
                <a:solidFill>
                  <a:srgbClr val="92D050"/>
                </a:solidFill>
              </a:rPr>
              <a:t> &amp; Honey, 1994; Kolb, 1984</a:t>
            </a:r>
            <a:r>
              <a:rPr lang="en-US" dirty="0" smtClean="0">
                <a:solidFill>
                  <a:srgbClr val="92D050"/>
                </a:solidFill>
              </a:rPr>
              <a:t>).</a:t>
            </a:r>
          </a:p>
          <a:p>
            <a:pPr algn="just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El CHAEA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un instrumento validado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que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permite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ponderar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los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diferentes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estilos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entre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sí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 Para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después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descripción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facilitar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la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toma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decisiones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y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mejorar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los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procesos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aprendizaje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s-CO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5302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34082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BIBLIOGRAFÍA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>
            <a:normAutofit fontScale="47500" lnSpcReduction="20000"/>
          </a:bodyPr>
          <a:lstStyle/>
          <a:p>
            <a:r>
              <a:rPr lang="es-ES" dirty="0"/>
              <a:t>Adán León, I. (2004). Los estilos de aprendizaje en el desarrollo de la orientación y la </a:t>
            </a:r>
            <a:r>
              <a:rPr lang="es-ES" dirty="0" err="1"/>
              <a:t>tutoria</a:t>
            </a:r>
            <a:r>
              <a:rPr lang="es-ES" dirty="0"/>
              <a:t>. . </a:t>
            </a:r>
            <a:r>
              <a:rPr lang="es-ES" i="1" dirty="0"/>
              <a:t>Estilos de aprendizaje y rendimiento </a:t>
            </a:r>
            <a:r>
              <a:rPr lang="es-ES" i="1" dirty="0" err="1"/>
              <a:t>aadémico</a:t>
            </a:r>
            <a:r>
              <a:rPr lang="es-ES" i="1" dirty="0"/>
              <a:t> en las modalidades de bachillerato. Tesis Doctoral. Dirigida por: Catalina M. Alonso García. Artículo presentado en el I congreso de Estilos de Aprendizaje, UNED.</a:t>
            </a:r>
            <a:r>
              <a:rPr lang="es-ES" dirty="0"/>
              <a:t> UNED, España</a:t>
            </a:r>
            <a:r>
              <a:rPr lang="es-ES" dirty="0" smtClean="0"/>
              <a:t>.</a:t>
            </a:r>
          </a:p>
          <a:p>
            <a:r>
              <a:rPr lang="es-ES_tradnl" dirty="0"/>
              <a:t>Alonso, C. (1992). Análisis y diagnóstico de los estilos de Aprendizaje en Estudiantes Universitarios. </a:t>
            </a:r>
            <a:r>
              <a:rPr lang="es-ES_tradnl" i="1" dirty="0"/>
              <a:t>Madrid: Colección Tesis Doctorales.</a:t>
            </a:r>
            <a:r>
              <a:rPr lang="es-ES_tradnl" dirty="0"/>
              <a:t> Madrid: Editorial de la Universidad </a:t>
            </a:r>
            <a:r>
              <a:rPr lang="es-ES_tradnl" dirty="0" err="1"/>
              <a:t>Computense</a:t>
            </a:r>
            <a:r>
              <a:rPr lang="es-ES_tradnl" dirty="0"/>
              <a:t>.</a:t>
            </a:r>
            <a:endParaRPr lang="es-CO" dirty="0"/>
          </a:p>
          <a:p>
            <a:r>
              <a:rPr lang="es-ES_tradnl" dirty="0"/>
              <a:t>Alonso, C., Gallego, D., &amp; Honey, P. (1994). </a:t>
            </a:r>
            <a:r>
              <a:rPr lang="es-ES_tradnl" i="1" dirty="0"/>
              <a:t>Los estilos de Aprendizaje Procedimientos de diagnóstico y Mejora.</a:t>
            </a:r>
            <a:r>
              <a:rPr lang="es-ES_tradnl" dirty="0"/>
              <a:t> (Sexta ed.). Bilbao Ediciones.</a:t>
            </a:r>
            <a:endParaRPr lang="es-CO" dirty="0"/>
          </a:p>
          <a:p>
            <a:r>
              <a:rPr lang="en-US" dirty="0"/>
              <a:t>Dunn, R., Dunn, K., &amp; Price, G. (1979). Learning Style Inventory (LSI) for Students in Grade 3-12. </a:t>
            </a:r>
            <a:r>
              <a:rPr lang="es-ES_tradnl" i="1" dirty="0"/>
              <a:t>Lawrence, </a:t>
            </a:r>
            <a:r>
              <a:rPr lang="es-ES_tradnl" i="1" dirty="0" err="1"/>
              <a:t>kansas</a:t>
            </a:r>
            <a:r>
              <a:rPr lang="es-ES_tradnl" i="1" dirty="0"/>
              <a:t>, Price </a:t>
            </a:r>
            <a:r>
              <a:rPr lang="es-ES_tradnl" i="1" dirty="0" err="1"/>
              <a:t>System</a:t>
            </a:r>
            <a:r>
              <a:rPr lang="es-ES_tradnl" dirty="0"/>
              <a:t>, 41.</a:t>
            </a:r>
            <a:endParaRPr lang="es-CO" dirty="0"/>
          </a:p>
          <a:p>
            <a:r>
              <a:rPr lang="es-ES_tradnl" dirty="0" err="1"/>
              <a:t>Gacrdía</a:t>
            </a:r>
            <a:r>
              <a:rPr lang="es-ES_tradnl" dirty="0"/>
              <a:t> Cué, J. L., </a:t>
            </a:r>
            <a:r>
              <a:rPr lang="es-ES_tradnl" dirty="0" err="1"/>
              <a:t>Santizo</a:t>
            </a:r>
            <a:r>
              <a:rPr lang="es-ES_tradnl" dirty="0"/>
              <a:t> Rincón, J. A., &amp; Alonso García, C. M. (Octubre de 2009). Instrumentos de medición de estilos de aprendizaje. </a:t>
            </a:r>
            <a:r>
              <a:rPr lang="es-ES_tradnl" i="1" dirty="0"/>
              <a:t>Revista Estilos de Aprendizaje, 4</a:t>
            </a:r>
            <a:r>
              <a:rPr lang="es-ES_tradnl" dirty="0"/>
              <a:t>(2), 2-18.</a:t>
            </a:r>
            <a:endParaRPr lang="es-CO" dirty="0"/>
          </a:p>
          <a:p>
            <a:r>
              <a:rPr lang="es-ES_tradnl" dirty="0"/>
              <a:t>García Cué, J. (2008). </a:t>
            </a:r>
            <a:r>
              <a:rPr lang="es-ES_tradnl" i="1" dirty="0"/>
              <a:t>Web de José </a:t>
            </a:r>
            <a:r>
              <a:rPr lang="es-ES_tradnl" i="1" dirty="0" err="1"/>
              <a:t>luis</a:t>
            </a:r>
            <a:r>
              <a:rPr lang="es-ES_tradnl" i="1" dirty="0"/>
              <a:t> García Cué</a:t>
            </a:r>
            <a:r>
              <a:rPr lang="es-ES_tradnl" dirty="0"/>
              <a:t>. Recuperado el 8 de Abril de 2016, de http://www.jlgcue.es</a:t>
            </a:r>
            <a:endParaRPr lang="es-CO" dirty="0"/>
          </a:p>
          <a:p>
            <a:r>
              <a:rPr lang="es-ES_tradnl" dirty="0"/>
              <a:t>García Cué, J. L., </a:t>
            </a:r>
            <a:r>
              <a:rPr lang="es-ES_tradnl" dirty="0" err="1"/>
              <a:t>Santizo</a:t>
            </a:r>
            <a:r>
              <a:rPr lang="es-ES_tradnl" dirty="0"/>
              <a:t> Rincón , J. A., &amp; Alonso García., C. M. (Octubre de 2009). Instrumentos de medición de estilos de aprendizaje. </a:t>
            </a:r>
            <a:r>
              <a:rPr lang="es-ES_tradnl" i="1" dirty="0"/>
              <a:t>Revista de Estilos de Aprendizaje, 2</a:t>
            </a:r>
            <a:r>
              <a:rPr lang="es-ES_tradnl" dirty="0"/>
              <a:t>(4), 1-9</a:t>
            </a:r>
            <a:r>
              <a:rPr lang="es-ES_tradnl" dirty="0" smtClean="0"/>
              <a:t>.</a:t>
            </a:r>
          </a:p>
          <a:p>
            <a:r>
              <a:rPr lang="en-US" dirty="0"/>
              <a:t>Kolb, D. (1984). </a:t>
            </a:r>
            <a:r>
              <a:rPr lang="en-US" i="1" dirty="0"/>
              <a:t>Experiential </a:t>
            </a:r>
            <a:r>
              <a:rPr lang="en-US" i="1" dirty="0" err="1"/>
              <a:t>learning.Experience</a:t>
            </a:r>
            <a:r>
              <a:rPr lang="en-US" i="1" dirty="0"/>
              <a:t> as the source of learning and development.</a:t>
            </a:r>
            <a:r>
              <a:rPr lang="en-US" dirty="0"/>
              <a:t> </a:t>
            </a:r>
            <a:r>
              <a:rPr lang="es-ES_tradnl" dirty="0" err="1"/>
              <a:t>Englewood</a:t>
            </a:r>
            <a:r>
              <a:rPr lang="es-ES_tradnl" dirty="0"/>
              <a:t> </a:t>
            </a:r>
            <a:r>
              <a:rPr lang="es-ES_tradnl" dirty="0" err="1"/>
              <a:t>Cliffs</a:t>
            </a:r>
            <a:r>
              <a:rPr lang="es-ES_tradnl" dirty="0"/>
              <a:t>, N.J.: Prentice Hall, Inc.</a:t>
            </a:r>
            <a:endParaRPr lang="es-CO" dirty="0"/>
          </a:p>
          <a:p>
            <a:r>
              <a:rPr lang="es-ES_tradnl" dirty="0"/>
              <a:t>Lago, B., Lilian, C., &amp; </a:t>
            </a:r>
            <a:r>
              <a:rPr lang="es-ES_tradnl" dirty="0" err="1"/>
              <a:t>Cacheiro</a:t>
            </a:r>
            <a:r>
              <a:rPr lang="es-ES_tradnl" dirty="0"/>
              <a:t>, M. (Octubre de 2008). Estilos de Aprendizaje y Actividades Polifásicas: Modelo EAAP. </a:t>
            </a:r>
            <a:r>
              <a:rPr lang="es-ES_tradnl" i="1" dirty="0"/>
              <a:t>Revista Estilos </a:t>
            </a:r>
            <a:r>
              <a:rPr lang="es-ES_tradnl" i="1" dirty="0" err="1"/>
              <a:t>deAprendizaje</a:t>
            </a:r>
            <a:r>
              <a:rPr lang="es-ES_tradnl" i="1" dirty="0"/>
              <a:t>, 2</a:t>
            </a:r>
            <a:r>
              <a:rPr lang="es-ES_tradnl" dirty="0"/>
              <a:t>(2), 2-19.</a:t>
            </a:r>
            <a:endParaRPr lang="es-CO" dirty="0"/>
          </a:p>
          <a:p>
            <a:r>
              <a:rPr lang="es-ES_tradnl" dirty="0"/>
              <a:t>Pozo, J. I. (2006). </a:t>
            </a:r>
            <a:r>
              <a:rPr lang="es-ES_tradnl" i="1" dirty="0"/>
              <a:t>Teorías cognitivas del aprendizaje</a:t>
            </a:r>
            <a:r>
              <a:rPr lang="es-ES_tradnl" dirty="0"/>
              <a:t> (Vol. 9). Madrid: Morata S.L</a:t>
            </a:r>
            <a:r>
              <a:rPr lang="es-ES_tradnl" dirty="0" smtClean="0"/>
              <a:t>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3447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0734"/>
            <a:ext cx="8109754" cy="642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1700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Carl Rogers (1975) afirmaba en </a:t>
            </a:r>
            <a:r>
              <a:rPr lang="es-CO" i="1" dirty="0" smtClean="0"/>
              <a:t>Libertad y Creatividad en la Educación: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553147"/>
          </a:xfrm>
        </p:spPr>
        <p:txBody>
          <a:bodyPr/>
          <a:lstStyle/>
          <a:p>
            <a:pPr marL="400050" lvl="1" indent="0" algn="ctr">
              <a:buNone/>
            </a:pPr>
            <a:r>
              <a:rPr lang="es-CO" dirty="0" smtClean="0"/>
              <a:t>“</a:t>
            </a:r>
            <a:r>
              <a:rPr lang="es-CO" dirty="0"/>
              <a:t>El único hombre educado es el hombre que ha aprendido cómo aprender, cómo adaptarse y cambiar”.</a:t>
            </a:r>
          </a:p>
          <a:p>
            <a:pPr marL="0" indent="0" algn="ctr">
              <a:buNone/>
            </a:pPr>
            <a:r>
              <a:rPr lang="es-CO" dirty="0"/>
              <a:t> 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435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0648"/>
            <a:ext cx="4171181" cy="330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0" y="0"/>
            <a:ext cx="61156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>
          <a:xfrm>
            <a:off x="1547664" y="4005064"/>
            <a:ext cx="2592288" cy="4606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CO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¿Dirigido a?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3 Marcador de contenido"/>
          <p:cNvSpPr txBox="1">
            <a:spLocks/>
          </p:cNvSpPr>
          <p:nvPr/>
        </p:nvSpPr>
        <p:spPr>
          <a:xfrm>
            <a:off x="4139952" y="3861048"/>
            <a:ext cx="4608512" cy="8433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 smtClean="0"/>
              <a:t>Maestros sin distinción de nivel y área de conocimiento</a:t>
            </a:r>
            <a:endParaRPr lang="es-CO" dirty="0"/>
          </a:p>
        </p:txBody>
      </p:sp>
      <p:sp>
        <p:nvSpPr>
          <p:cNvPr id="19" name="2 Marcador de contenido"/>
          <p:cNvSpPr txBox="1">
            <a:spLocks/>
          </p:cNvSpPr>
          <p:nvPr/>
        </p:nvSpPr>
        <p:spPr>
          <a:xfrm>
            <a:off x="1547664" y="4797152"/>
            <a:ext cx="2592288" cy="4606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¿Aplicado a?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3 Marcador de contenido"/>
          <p:cNvSpPr txBox="1">
            <a:spLocks/>
          </p:cNvSpPr>
          <p:nvPr/>
        </p:nvSpPr>
        <p:spPr>
          <a:xfrm>
            <a:off x="4145596" y="4802542"/>
            <a:ext cx="4038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 smtClean="0"/>
              <a:t>Todo nivel de escolaridad</a:t>
            </a:r>
            <a:endParaRPr lang="es-CO" dirty="0"/>
          </a:p>
        </p:txBody>
      </p:sp>
      <p:sp>
        <p:nvSpPr>
          <p:cNvPr id="21" name="2 Marcador de contenido"/>
          <p:cNvSpPr txBox="1">
            <a:spLocks/>
          </p:cNvSpPr>
          <p:nvPr/>
        </p:nvSpPr>
        <p:spPr>
          <a:xfrm>
            <a:off x="1555014" y="5560640"/>
            <a:ext cx="2592288" cy="4606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¿Pregunta de enfoque?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3 Marcador de contenido"/>
          <p:cNvSpPr txBox="1">
            <a:spLocks/>
          </p:cNvSpPr>
          <p:nvPr/>
        </p:nvSpPr>
        <p:spPr>
          <a:xfrm>
            <a:off x="4139952" y="5517232"/>
            <a:ext cx="4896544" cy="8640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 smtClean="0"/>
              <a:t>¿Cómo aprenden mis estudiantes 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306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385192" y="908720"/>
            <a:ext cx="8229600" cy="796950"/>
          </a:xfrm>
        </p:spPr>
        <p:txBody>
          <a:bodyPr>
            <a:noAutofit/>
          </a:bodyPr>
          <a:lstStyle/>
          <a:p>
            <a:r>
              <a:rPr lang="es-CO" sz="2800" b="1" dirty="0" smtClean="0"/>
              <a:t>Datos en particular. Universidad de Buenos Aires</a:t>
            </a:r>
            <a:endParaRPr lang="es-CO" sz="2800" b="1" dirty="0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540636" y="1916832"/>
            <a:ext cx="3778197" cy="1368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1800" dirty="0"/>
              <a:t>El sistema educativo registra actualmente una </a:t>
            </a:r>
            <a:r>
              <a:rPr lang="es-CO" sz="1800" b="1" dirty="0">
                <a:solidFill>
                  <a:srgbClr val="7030A0"/>
                </a:solidFill>
              </a:rPr>
              <a:t>baja</a:t>
            </a:r>
            <a:r>
              <a:rPr lang="es-CO" sz="1800" dirty="0"/>
              <a:t> en el </a:t>
            </a:r>
            <a:r>
              <a:rPr lang="es-CO" sz="1800" b="1" dirty="0">
                <a:solidFill>
                  <a:srgbClr val="7030A0"/>
                </a:solidFill>
              </a:rPr>
              <a:t>rendimiento académico </a:t>
            </a:r>
            <a:r>
              <a:rPr lang="es-CO" sz="1800" dirty="0"/>
              <a:t>y un incremento de los índices de </a:t>
            </a:r>
            <a:r>
              <a:rPr lang="es-CO" sz="1800" b="1" dirty="0">
                <a:solidFill>
                  <a:srgbClr val="7030A0"/>
                </a:solidFill>
              </a:rPr>
              <a:t>deserción 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4932040" y="1526058"/>
            <a:ext cx="4038600" cy="4525963"/>
          </a:xfrm>
        </p:spPr>
        <p:txBody>
          <a:bodyPr>
            <a:normAutofit fontScale="70000" lnSpcReduction="20000"/>
          </a:bodyPr>
          <a:lstStyle/>
          <a:p>
            <a:endParaRPr lang="es-CO" dirty="0" smtClean="0"/>
          </a:p>
          <a:p>
            <a:r>
              <a:rPr lang="es-CO" dirty="0" smtClean="0">
                <a:solidFill>
                  <a:srgbClr val="7030A0"/>
                </a:solidFill>
              </a:rPr>
              <a:t>58% de la población universitaria de primer año abandona o cambia de carrera.</a:t>
            </a:r>
          </a:p>
          <a:p>
            <a:r>
              <a:rPr lang="es-CO" dirty="0" smtClean="0">
                <a:solidFill>
                  <a:schemeClr val="accent6">
                    <a:lumMod val="75000"/>
                  </a:schemeClr>
                </a:solidFill>
              </a:rPr>
              <a:t>Universidades nacionales indican que se gradúa aproximadamente el 25% de los ingresantes.</a:t>
            </a:r>
          </a:p>
          <a:p>
            <a:pPr marL="0" indent="0">
              <a:buNone/>
            </a:pPr>
            <a:r>
              <a:rPr lang="es-CO" dirty="0" smtClean="0">
                <a:solidFill>
                  <a:srgbClr val="00B050"/>
                </a:solidFill>
              </a:rPr>
              <a:t>Los niveles cambia según zona.</a:t>
            </a:r>
          </a:p>
          <a:p>
            <a:pPr>
              <a:buFontTx/>
              <a:buChar char="-"/>
            </a:pPr>
            <a:r>
              <a:rPr lang="es-CO" dirty="0" smtClean="0">
                <a:solidFill>
                  <a:srgbClr val="00B050"/>
                </a:solidFill>
              </a:rPr>
              <a:t>20,2% Universidad de Buenos Aires</a:t>
            </a:r>
          </a:p>
          <a:p>
            <a:pPr>
              <a:buFontTx/>
              <a:buChar char="-"/>
            </a:pPr>
            <a:r>
              <a:rPr lang="es-CO" dirty="0" smtClean="0">
                <a:solidFill>
                  <a:srgbClr val="00B050"/>
                </a:solidFill>
              </a:rPr>
              <a:t>53.2% Universidad de Santiago del Estero.</a:t>
            </a:r>
          </a:p>
          <a:p>
            <a:pPr>
              <a:buFontTx/>
              <a:buChar char="-"/>
            </a:pPr>
            <a:r>
              <a:rPr lang="es-CO" dirty="0" smtClean="0">
                <a:solidFill>
                  <a:srgbClr val="00B050"/>
                </a:solidFill>
              </a:rPr>
              <a:t>46% en la de la Patagonia Austral</a:t>
            </a:r>
          </a:p>
          <a:p>
            <a:pPr marL="0" indent="0">
              <a:buNone/>
            </a:pP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12" name="11 Rectángulo"/>
          <p:cNvSpPr/>
          <p:nvPr/>
        </p:nvSpPr>
        <p:spPr>
          <a:xfrm>
            <a:off x="359478" y="3501008"/>
            <a:ext cx="41405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/>
              <a:t>Los </a:t>
            </a:r>
            <a:r>
              <a:rPr lang="es-CO" dirty="0"/>
              <a:t>estilos de aprendizaje constituyen otra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</a:t>
            </a:r>
            <a:r>
              <a:rPr lang="es-CO" dirty="0"/>
              <a:t> relacionada con el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rendimiento académico </a:t>
            </a:r>
            <a:r>
              <a:rPr lang="es-CO" dirty="0"/>
              <a:t>(Concha &amp; López, 2009; </a:t>
            </a:r>
            <a:r>
              <a:rPr lang="es-CO" dirty="0" err="1"/>
              <a:t>Drysdale</a:t>
            </a:r>
            <a:r>
              <a:rPr lang="es-CO" dirty="0"/>
              <a:t>, Ross &amp; </a:t>
            </a:r>
            <a:r>
              <a:rPr lang="es-CO" dirty="0" err="1"/>
              <a:t>Schulz</a:t>
            </a:r>
            <a:r>
              <a:rPr lang="es-CO" dirty="0"/>
              <a:t>, 2001; Luengo González &amp; González, 2005). 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CO" dirty="0" smtClean="0"/>
              <a:t>Cuestionario Honey-Alonso de estilos de Aprendizaje: Análisis de sus propiedades psicométricas en Estudiantes Universitarias. Agustín </a:t>
            </a:r>
            <a:r>
              <a:rPr lang="es-CO" dirty="0" err="1" smtClean="0"/>
              <a:t>Freiberg</a:t>
            </a:r>
            <a:r>
              <a:rPr lang="es-CO" dirty="0" smtClean="0"/>
              <a:t> y  Mercedes Fernández </a:t>
            </a:r>
            <a:r>
              <a:rPr lang="es-CO" dirty="0" err="1" smtClean="0"/>
              <a:t>Liporce</a:t>
            </a:r>
            <a:r>
              <a:rPr lang="es-CO" dirty="0" smtClean="0"/>
              <a:t> (2012) Universidad de Buenos Aires </a:t>
            </a:r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72008" y="116632"/>
            <a:ext cx="1763688" cy="504056"/>
          </a:xfrm>
          <a:prstGeom prst="rect">
            <a:avLst/>
          </a:prstGeom>
          <a:solidFill>
            <a:srgbClr val="9900FF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Introducción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951584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Intervención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867672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Marco Teórico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760640" y="116632"/>
            <a:ext cx="1547664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Prueba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7344816" y="116632"/>
            <a:ext cx="1691680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Conclusiones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955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0" t="24527" r="20495" b="3228"/>
          <a:stretch/>
        </p:blipFill>
        <p:spPr bwMode="auto">
          <a:xfrm>
            <a:off x="-15839" y="4239848"/>
            <a:ext cx="2218023" cy="238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-32157" y="6488668"/>
            <a:ext cx="9144000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72008" y="116632"/>
            <a:ext cx="1763688" cy="504056"/>
          </a:xfrm>
          <a:prstGeom prst="rect">
            <a:avLst/>
          </a:prstGeom>
          <a:solidFill>
            <a:srgbClr val="9900FF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Introducción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951584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Intervención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867672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Marco Teórico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760640" y="116632"/>
            <a:ext cx="1547664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Prueba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7344816" y="116632"/>
            <a:ext cx="1691680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Conclusiones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323528" y="1052737"/>
            <a:ext cx="7021288" cy="648072"/>
          </a:xfrm>
        </p:spPr>
        <p:txBody>
          <a:bodyPr>
            <a:normAutofit/>
          </a:bodyPr>
          <a:lstStyle/>
          <a:p>
            <a:r>
              <a:rPr lang="es-CO" i="1" dirty="0" smtClean="0">
                <a:solidFill>
                  <a:srgbClr val="7030A0"/>
                </a:solidFill>
              </a:rPr>
              <a:t>Ideas para empezar.  </a:t>
            </a:r>
            <a:endParaRPr lang="es-CO" i="1" dirty="0">
              <a:solidFill>
                <a:srgbClr val="7030A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749516" y="4955673"/>
            <a:ext cx="4107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dirty="0" smtClean="0"/>
              <a:t>Conocer </a:t>
            </a:r>
            <a:r>
              <a:rPr lang="es-ES_tradnl" dirty="0"/>
              <a:t>acerca de los puntos débiles y fuertes del </a:t>
            </a:r>
            <a:r>
              <a:rPr lang="es-ES_tradnl" dirty="0" smtClean="0"/>
              <a:t>estudiante</a:t>
            </a:r>
            <a:r>
              <a:rPr lang="es-ES_tradnl" dirty="0"/>
              <a:t>.</a:t>
            </a:r>
            <a:endParaRPr lang="es-CO" dirty="0"/>
          </a:p>
        </p:txBody>
      </p:sp>
      <p:sp>
        <p:nvSpPr>
          <p:cNvPr id="7" name="6 Rectángulo"/>
          <p:cNvSpPr/>
          <p:nvPr/>
        </p:nvSpPr>
        <p:spPr>
          <a:xfrm>
            <a:off x="4242449" y="4296767"/>
            <a:ext cx="3473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/>
              <a:t>Establecer </a:t>
            </a:r>
            <a:r>
              <a:rPr lang="es-ES_tradnl" dirty="0"/>
              <a:t>pautas de acción para incluir actividades </a:t>
            </a:r>
            <a:r>
              <a:rPr lang="es-ES_tradnl" dirty="0" smtClean="0"/>
              <a:t>variadas. </a:t>
            </a:r>
            <a:endParaRPr lang="es-CO" dirty="0"/>
          </a:p>
        </p:txBody>
      </p:sp>
      <p:sp>
        <p:nvSpPr>
          <p:cNvPr id="8" name="7 Rectángulo"/>
          <p:cNvSpPr/>
          <p:nvPr/>
        </p:nvSpPr>
        <p:spPr>
          <a:xfrm>
            <a:off x="6228184" y="5631255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A fin de propiciar un proceso de reflexión </a:t>
            </a:r>
            <a:endParaRPr lang="es-CO" dirty="0"/>
          </a:p>
        </p:txBody>
      </p:sp>
      <p:sp>
        <p:nvSpPr>
          <p:cNvPr id="14" name="13 Rectángulo"/>
          <p:cNvSpPr/>
          <p:nvPr/>
        </p:nvSpPr>
        <p:spPr>
          <a:xfrm>
            <a:off x="755575" y="1894133"/>
            <a:ext cx="1777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¿Qué es estilo?</a:t>
            </a:r>
            <a:endParaRPr lang="es-CO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863465" y="3212976"/>
            <a:ext cx="2447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¿Qué es aprendizaje?</a:t>
            </a:r>
            <a:endParaRPr lang="es-CO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693261" y="189413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_tradnl" dirty="0" smtClean="0"/>
              <a:t>Forma</a:t>
            </a:r>
            <a:r>
              <a:rPr lang="es-ES_tradnl" dirty="0"/>
              <a:t>, modo o manifestación personal que caracteriza a un individuo; que lo hace diferenciar de los </a:t>
            </a:r>
            <a:r>
              <a:rPr lang="es-ES_tradnl" dirty="0" smtClean="0"/>
              <a:t>demás, </a:t>
            </a:r>
            <a:r>
              <a:rPr lang="es-ES_tradnl" dirty="0"/>
              <a:t>susceptible de ser </a:t>
            </a:r>
            <a:r>
              <a:rPr lang="es-ES_tradnl" dirty="0" smtClean="0"/>
              <a:t>modificado.</a:t>
            </a:r>
            <a:endParaRPr lang="es-CO" dirty="0"/>
          </a:p>
        </p:txBody>
      </p:sp>
      <p:sp>
        <p:nvSpPr>
          <p:cNvPr id="16" name="15 Rectángulo"/>
          <p:cNvSpPr/>
          <p:nvPr/>
        </p:nvSpPr>
        <p:spPr>
          <a:xfrm>
            <a:off x="3776465" y="32867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dirty="0"/>
              <a:t>P</a:t>
            </a:r>
            <a:r>
              <a:rPr lang="es-ES_tradnl" dirty="0" smtClean="0"/>
              <a:t>uede </a:t>
            </a:r>
            <a:r>
              <a:rPr lang="es-ES_tradnl" dirty="0"/>
              <a:t>ser pensado como el proceso de los procesos </a:t>
            </a:r>
            <a:r>
              <a:rPr lang="es-ES_tradnl" dirty="0" smtClean="0"/>
              <a:t> o acción para adquirir  conocimiento</a:t>
            </a:r>
            <a:endParaRPr lang="es-CO" dirty="0"/>
          </a:p>
        </p:txBody>
      </p:sp>
      <p:sp>
        <p:nvSpPr>
          <p:cNvPr id="26" name="25 Rectángulo"/>
          <p:cNvSpPr/>
          <p:nvPr/>
        </p:nvSpPr>
        <p:spPr>
          <a:xfrm>
            <a:off x="874801" y="4435267"/>
            <a:ext cx="2513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Estilo +  </a:t>
            </a:r>
            <a:r>
              <a:rPr lang="es-CO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Aprendizaje</a:t>
            </a:r>
            <a:r>
              <a:rPr lang="es-CO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85410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9" grpId="0"/>
      <p:bldP spid="15" grpId="0"/>
      <p:bldP spid="16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-32157" y="6488668"/>
            <a:ext cx="9144000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72008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Introducción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951584" y="116632"/>
            <a:ext cx="1763688" cy="504056"/>
          </a:xfrm>
          <a:prstGeom prst="rect">
            <a:avLst/>
          </a:prstGeom>
          <a:solidFill>
            <a:srgbClr val="9900FF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Intervención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867672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Marco Teórico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760640" y="116632"/>
            <a:ext cx="1547664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Prueba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7344816" y="116632"/>
            <a:ext cx="1691680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Conclusiones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67" y="1830640"/>
            <a:ext cx="8568952" cy="46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95636" y="1114069"/>
            <a:ext cx="7740860" cy="494928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s-CO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¿Cuál es la opción con la que más te sientes identificado?</a:t>
            </a:r>
            <a:endParaRPr lang="es-CO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0" t="24527" r="20495" b="3228"/>
          <a:stretch/>
        </p:blipFill>
        <p:spPr bwMode="auto">
          <a:xfrm>
            <a:off x="0" y="620688"/>
            <a:ext cx="120423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73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956376" cy="363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72008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Introducción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951584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Intervención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867672" y="116632"/>
            <a:ext cx="1763688" cy="504056"/>
          </a:xfrm>
          <a:prstGeom prst="rect">
            <a:avLst/>
          </a:prstGeom>
          <a:solidFill>
            <a:srgbClr val="9900FF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Marco Teórico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760640" y="116632"/>
            <a:ext cx="1547664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Prueba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344816" y="116632"/>
            <a:ext cx="1691680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Conclusiones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" t="1201" r="11591" b="3227"/>
          <a:stretch/>
        </p:blipFill>
        <p:spPr bwMode="auto">
          <a:xfrm>
            <a:off x="7143184" y="5015753"/>
            <a:ext cx="1893312" cy="171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3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7" y="817131"/>
            <a:ext cx="8358032" cy="584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2008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Introducción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951584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Intervención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867672" y="116632"/>
            <a:ext cx="1763688" cy="504056"/>
          </a:xfrm>
          <a:prstGeom prst="rect">
            <a:avLst/>
          </a:prstGeom>
          <a:solidFill>
            <a:srgbClr val="9900FF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Marco Teórico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760640" y="116632"/>
            <a:ext cx="1547664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Prueba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344816" y="116632"/>
            <a:ext cx="1691680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Conclusiones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" t="1201" r="11591" b="3227"/>
          <a:stretch/>
        </p:blipFill>
        <p:spPr bwMode="auto">
          <a:xfrm>
            <a:off x="7143184" y="5015753"/>
            <a:ext cx="1893312" cy="171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6" y="764704"/>
            <a:ext cx="8676456" cy="596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2008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Introducción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951584" y="116632"/>
            <a:ext cx="176368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Intervención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867672" y="116632"/>
            <a:ext cx="1763688" cy="504056"/>
          </a:xfrm>
          <a:prstGeom prst="rect">
            <a:avLst/>
          </a:prstGeom>
          <a:solidFill>
            <a:srgbClr val="9900FF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Marco Teórico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760640" y="116632"/>
            <a:ext cx="1547664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Prueba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344816" y="116632"/>
            <a:ext cx="1691680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Conclusiones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" t="1201" r="11591" b="3227"/>
          <a:stretch/>
        </p:blipFill>
        <p:spPr bwMode="auto">
          <a:xfrm>
            <a:off x="91608" y="5018594"/>
            <a:ext cx="1893312" cy="171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99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5223</TotalTime>
  <Words>1651</Words>
  <Application>Microsoft Office PowerPoint</Application>
  <PresentationFormat>Presentación en pantalla (4:3)</PresentationFormat>
  <Paragraphs>241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Presentación de PowerPoint</vt:lpstr>
      <vt:lpstr>ÍNDICE</vt:lpstr>
      <vt:lpstr>Presentación de PowerPoint</vt:lpstr>
      <vt:lpstr>Datos en particular. Universidad de Buenos Aires</vt:lpstr>
      <vt:lpstr>Presentación de PowerPoint</vt:lpstr>
      <vt:lpstr>¿Cuál es la opción con la que más te sientes identificado?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 base a los resultados obtenidos, algunos comportamientos de enseñanza que favorecerían el Estilo de Aprendizaje Activo serían:</vt:lpstr>
      <vt:lpstr>Presentación de PowerPoint</vt:lpstr>
      <vt:lpstr>BIBLIOGRAFÍA</vt:lpstr>
      <vt:lpstr>Carl Rogers (1975) afirmaba en Libertad y Creatividad en la Educación: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Elizabeth Avendaño Solano</dc:creator>
  <cp:lastModifiedBy>Ana Elizabeth Avendaño Solano</cp:lastModifiedBy>
  <cp:revision>51</cp:revision>
  <dcterms:created xsi:type="dcterms:W3CDTF">2016-04-19T07:37:52Z</dcterms:created>
  <dcterms:modified xsi:type="dcterms:W3CDTF">2016-04-26T07:11:42Z</dcterms:modified>
</cp:coreProperties>
</file>