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850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44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571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6378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134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625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82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308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612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81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3315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3417E-0E07-4A4C-ACA8-BB92EF25AF78}" type="datetimeFigureOut">
              <a:rPr lang="es-PE" smtClean="0"/>
              <a:t>18/04/2016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D541-BA00-4A9D-939C-0AA7798017C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18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ecorte de pantall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88"/>
          <a:stretch/>
        </p:blipFill>
        <p:spPr>
          <a:xfrm>
            <a:off x="0" y="2557300"/>
            <a:ext cx="9144000" cy="4243649"/>
          </a:xfrm>
          <a:prstGeom prst="rect">
            <a:avLst/>
          </a:prstGeom>
        </p:spPr>
      </p:pic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7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PE" dirty="0" smtClean="0"/>
              <a:t>TEORÍAS IMPLÍCITAS</a:t>
            </a:r>
            <a:endParaRPr lang="es-P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7" t="15121" r="14824" b="21042"/>
          <a:stretch/>
        </p:blipFill>
        <p:spPr bwMode="auto">
          <a:xfrm>
            <a:off x="0" y="980728"/>
            <a:ext cx="9144000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31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PE" dirty="0" smtClean="0"/>
              <a:t>TEORÍA DIRECTA</a:t>
            </a:r>
            <a:endParaRPr lang="es-P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7" t="18751" r="28236" b="24167"/>
          <a:stretch/>
        </p:blipFill>
        <p:spPr bwMode="auto">
          <a:xfrm>
            <a:off x="0" y="1124744"/>
            <a:ext cx="914400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PE" dirty="0" smtClean="0"/>
              <a:t>TEORÍA INTERPRETATIVA</a:t>
            </a:r>
            <a:endParaRPr lang="es-P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29" t="21572" r="31294" b="27500"/>
          <a:stretch/>
        </p:blipFill>
        <p:spPr bwMode="auto">
          <a:xfrm>
            <a:off x="0" y="1124744"/>
            <a:ext cx="914400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9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PE" dirty="0" smtClean="0"/>
              <a:t>TEORÍA CONSTRUCTIVA</a:t>
            </a:r>
            <a:endParaRPr lang="es-P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3" t="6854" r="31412" b="12291"/>
          <a:stretch/>
        </p:blipFill>
        <p:spPr bwMode="auto">
          <a:xfrm>
            <a:off x="0" y="1124744"/>
            <a:ext cx="9144000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11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PE" dirty="0" smtClean="0"/>
              <a:t>TEORÍA POSMODERNA</a:t>
            </a:r>
            <a:endParaRPr lang="es-P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7" t="14920" r="23765" b="20208"/>
          <a:stretch/>
        </p:blipFill>
        <p:spPr bwMode="auto">
          <a:xfrm>
            <a:off x="0" y="980728"/>
            <a:ext cx="9144000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51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PE" dirty="0" smtClean="0"/>
              <a:t>CONCLUSIONES</a:t>
            </a:r>
            <a:endParaRPr lang="es-P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t="7083" r="941" b="12918"/>
          <a:stretch/>
        </p:blipFill>
        <p:spPr bwMode="auto">
          <a:xfrm>
            <a:off x="0" y="908720"/>
            <a:ext cx="914400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38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PE" dirty="0" smtClean="0"/>
              <a:t>BIBLIOGRAFÍA</a:t>
            </a:r>
            <a:endParaRPr lang="es-P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9" t="28730" r="7882" b="34583"/>
          <a:stretch/>
        </p:blipFill>
        <p:spPr bwMode="auto">
          <a:xfrm>
            <a:off x="0" y="1412776"/>
            <a:ext cx="914400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69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</Words>
  <Application>Microsoft Office PowerPoint</Application>
  <PresentationFormat>Presentación en pantalla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TEORÍAS IMPLÍCITAS</vt:lpstr>
      <vt:lpstr>TEORÍA DIRECTA</vt:lpstr>
      <vt:lpstr>TEORÍA INTERPRETATIVA</vt:lpstr>
      <vt:lpstr>TEORÍA CONSTRUCTIVA</vt:lpstr>
      <vt:lpstr>TEORÍA POSMODERNA</vt:lpstr>
      <vt:lpstr>CONCLUSIONES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</dc:creator>
  <cp:lastModifiedBy>User</cp:lastModifiedBy>
  <cp:revision>7</cp:revision>
  <dcterms:created xsi:type="dcterms:W3CDTF">2016-04-16T22:39:24Z</dcterms:created>
  <dcterms:modified xsi:type="dcterms:W3CDTF">2016-04-18T20:57:42Z</dcterms:modified>
</cp:coreProperties>
</file>