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417E-0E07-4A4C-ACA8-BB92EF25AF78}" type="datetimeFigureOut">
              <a:rPr lang="es-PE" smtClean="0"/>
              <a:t>18/04/2016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D541-BA00-4A9D-939C-0AA7798017C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08503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417E-0E07-4A4C-ACA8-BB92EF25AF78}" type="datetimeFigureOut">
              <a:rPr lang="es-PE" smtClean="0"/>
              <a:t>18/04/2016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D541-BA00-4A9D-939C-0AA7798017C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3448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417E-0E07-4A4C-ACA8-BB92EF25AF78}" type="datetimeFigureOut">
              <a:rPr lang="es-PE" smtClean="0"/>
              <a:t>18/04/2016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D541-BA00-4A9D-939C-0AA7798017C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05713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417E-0E07-4A4C-ACA8-BB92EF25AF78}" type="datetimeFigureOut">
              <a:rPr lang="es-PE" smtClean="0"/>
              <a:t>18/04/2016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D541-BA00-4A9D-939C-0AA7798017C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63785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417E-0E07-4A4C-ACA8-BB92EF25AF78}" type="datetimeFigureOut">
              <a:rPr lang="es-PE" smtClean="0"/>
              <a:t>18/04/2016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D541-BA00-4A9D-939C-0AA7798017C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41344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417E-0E07-4A4C-ACA8-BB92EF25AF78}" type="datetimeFigureOut">
              <a:rPr lang="es-PE" smtClean="0"/>
              <a:t>18/04/2016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D541-BA00-4A9D-939C-0AA7798017C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76259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417E-0E07-4A4C-ACA8-BB92EF25AF78}" type="datetimeFigureOut">
              <a:rPr lang="es-PE" smtClean="0"/>
              <a:t>18/04/2016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D541-BA00-4A9D-939C-0AA7798017C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829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417E-0E07-4A4C-ACA8-BB92EF25AF78}" type="datetimeFigureOut">
              <a:rPr lang="es-PE" smtClean="0"/>
              <a:t>18/04/2016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D541-BA00-4A9D-939C-0AA7798017C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53081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417E-0E07-4A4C-ACA8-BB92EF25AF78}" type="datetimeFigureOut">
              <a:rPr lang="es-PE" smtClean="0"/>
              <a:t>18/04/2016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D541-BA00-4A9D-939C-0AA7798017C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86125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417E-0E07-4A4C-ACA8-BB92EF25AF78}" type="datetimeFigureOut">
              <a:rPr lang="es-PE" smtClean="0"/>
              <a:t>18/04/2016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D541-BA00-4A9D-939C-0AA7798017C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28157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417E-0E07-4A4C-ACA8-BB92EF25AF78}" type="datetimeFigureOut">
              <a:rPr lang="es-PE" smtClean="0"/>
              <a:t>18/04/2016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D541-BA00-4A9D-939C-0AA7798017C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33155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3417E-0E07-4A4C-ACA8-BB92EF25AF78}" type="datetimeFigureOut">
              <a:rPr lang="es-PE" smtClean="0"/>
              <a:t>18/04/2016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BD541-BA00-4A9D-939C-0AA7798017C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518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Recorte de pantalla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88"/>
          <a:stretch/>
        </p:blipFill>
        <p:spPr>
          <a:xfrm>
            <a:off x="0" y="2557300"/>
            <a:ext cx="9144000" cy="4243649"/>
          </a:xfrm>
          <a:prstGeom prst="rect">
            <a:avLst/>
          </a:prstGeom>
        </p:spPr>
      </p:pic>
      <p:pic>
        <p:nvPicPr>
          <p:cNvPr id="4" name="3 Imagen" descr="Recorte de pantal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636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772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PE" dirty="0" smtClean="0"/>
              <a:t>TEORÍAS IMPLÍCITAS</a:t>
            </a:r>
            <a:endParaRPr lang="es-P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77" t="15121" r="14824" b="21042"/>
          <a:stretch/>
        </p:blipFill>
        <p:spPr bwMode="auto">
          <a:xfrm>
            <a:off x="0" y="980728"/>
            <a:ext cx="9144000" cy="576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317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PE" dirty="0" smtClean="0"/>
              <a:t>TEORÍA DIRECTA</a:t>
            </a:r>
            <a:endParaRPr lang="es-PE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87" t="18751" r="28236" b="24167"/>
          <a:stretch/>
        </p:blipFill>
        <p:spPr bwMode="auto">
          <a:xfrm>
            <a:off x="0" y="1124744"/>
            <a:ext cx="9144000" cy="561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699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PE" dirty="0" smtClean="0"/>
              <a:t>TEORÍA INTERPRETATIVA</a:t>
            </a:r>
            <a:endParaRPr lang="es-PE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29" t="21572" r="31294" b="27500"/>
          <a:stretch/>
        </p:blipFill>
        <p:spPr bwMode="auto">
          <a:xfrm>
            <a:off x="0" y="1124744"/>
            <a:ext cx="9144000" cy="561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697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PE" dirty="0" smtClean="0"/>
              <a:t>TEORÍA CONSTRUCTIVA</a:t>
            </a:r>
            <a:endParaRPr lang="es-PE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53" t="6854" r="31412" b="12291"/>
          <a:stretch/>
        </p:blipFill>
        <p:spPr bwMode="auto">
          <a:xfrm>
            <a:off x="0" y="1124744"/>
            <a:ext cx="9144000" cy="5661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0111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PE" dirty="0" smtClean="0"/>
              <a:t>TEORÍA POSMODERNA</a:t>
            </a:r>
            <a:endParaRPr lang="es-PE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47" t="14920" r="23765" b="20208"/>
          <a:stretch/>
        </p:blipFill>
        <p:spPr bwMode="auto">
          <a:xfrm>
            <a:off x="0" y="980728"/>
            <a:ext cx="9144000" cy="576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4512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62074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PE" dirty="0" smtClean="0"/>
              <a:t>CONCLUSIONES</a:t>
            </a:r>
            <a:endParaRPr lang="es-PE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6" t="7083" r="941" b="12918"/>
          <a:stretch/>
        </p:blipFill>
        <p:spPr bwMode="auto">
          <a:xfrm>
            <a:off x="0" y="908720"/>
            <a:ext cx="9144000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0388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PE" dirty="0" smtClean="0"/>
              <a:t>BIBLIOGRAFÍA</a:t>
            </a:r>
            <a:endParaRPr lang="es-PE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29" t="28730" r="7882" b="34583"/>
          <a:stretch/>
        </p:blipFill>
        <p:spPr bwMode="auto">
          <a:xfrm>
            <a:off x="0" y="1412776"/>
            <a:ext cx="9144000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7696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12</Words>
  <Application>Microsoft Office PowerPoint</Application>
  <PresentationFormat>Presentación en pantalla (4:3)</PresentationFormat>
  <Paragraphs>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TEORÍAS IMPLÍCITAS</vt:lpstr>
      <vt:lpstr>TEORÍA DIRECTA</vt:lpstr>
      <vt:lpstr>TEORÍA INTERPRETATIVA</vt:lpstr>
      <vt:lpstr>TEORÍA CONSTRUCTIVA</vt:lpstr>
      <vt:lpstr>TEORÍA POSMODERNA</vt:lpstr>
      <vt:lpstr>CONCLUSIONES</vt:lpstr>
      <vt:lpstr>BIBLIOGRAFÍA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Rodri</dc:creator>
  <cp:lastModifiedBy>User</cp:lastModifiedBy>
  <cp:revision>7</cp:revision>
  <dcterms:created xsi:type="dcterms:W3CDTF">2016-04-16T22:39:24Z</dcterms:created>
  <dcterms:modified xsi:type="dcterms:W3CDTF">2016-04-18T20:57:42Z</dcterms:modified>
</cp:coreProperties>
</file>