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BB0FA1-C47D-4294-A36A-AA3F5BA80E99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22A4B7-6EE2-4E04-8244-B5D4DDA6DC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s-ES" sz="36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CMAP DE LOS CUENTOS</a:t>
            </a:r>
            <a:endParaRPr lang="es-ES" sz="3600" b="1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ES" sz="2800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Críticas al mapa conceptual elaborado:</a:t>
            </a:r>
          </a:p>
          <a:p>
            <a:pPr marL="252000" indent="180000" algn="just">
              <a:lnSpc>
                <a:spcPct val="150000"/>
              </a:lnSpc>
              <a:spcBef>
                <a:spcPts val="1200"/>
              </a:spcBef>
              <a:buSzPct val="100000"/>
              <a:buFont typeface="Wingdings" pitchFamily="2" charset="2"/>
              <a:buChar char="q"/>
            </a:pP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u="sng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Laura, Antonio </a:t>
            </a:r>
            <a:r>
              <a:rPr lang="es-ES" b="1" u="sng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 Milagros</a:t>
            </a:r>
            <a:r>
              <a:rPr lang="es-ES" b="1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me comentaron que al ponerle una imagen de fondo, las palabras de enlace apenas se </a:t>
            </a: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veían, </a:t>
            </a: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proponiéndome que las pusiera de alguna formas más llamativa, así como al mismo tiempo me aconsejaron que pusiera algún enlace a </a:t>
            </a: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páginas webs para hacer más atractivo el mapa.</a:t>
            </a:r>
            <a:endParaRPr lang="es-ES" sz="2800" dirty="0" smtClean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52000" indent="180000" algn="just">
              <a:lnSpc>
                <a:spcPct val="150000"/>
              </a:lnSpc>
              <a:spcBef>
                <a:spcPts val="1200"/>
              </a:spcBef>
              <a:buSzPct val="100000"/>
              <a:buFont typeface="Wingdings" pitchFamily="2" charset="2"/>
              <a:buChar char="q"/>
            </a:pPr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u="sng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Milagros</a:t>
            </a:r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me sugirió que definiera las diferentes partes en las que se estructura los </a:t>
            </a:r>
            <a:r>
              <a:rPr lang="es-ES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cuentos y así resultar más entendible dicho conceptos.</a:t>
            </a:r>
            <a:endParaRPr lang="es-ES" sz="2800" dirty="0" smtClean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52000" indent="180000" algn="just">
              <a:lnSpc>
                <a:spcPct val="150000"/>
              </a:lnSpc>
              <a:spcBef>
                <a:spcPts val="1200"/>
              </a:spcBef>
              <a:buSzPct val="100000"/>
              <a:buFont typeface="Wingdings" pitchFamily="2" charset="2"/>
              <a:buChar char="q"/>
            </a:pP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" sz="2800" b="1" u="sng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García</a:t>
            </a:r>
            <a:r>
              <a:rPr lang="es-ES" sz="28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le pareció bien el mapa conceptual elaborado.</a:t>
            </a:r>
            <a:endParaRPr lang="es-ES" sz="2800" dirty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100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CMAP DE LOS CUENTOS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CMAP DE LOS CUENTOS</dc:title>
  <dc:creator>Vanessa</dc:creator>
  <cp:lastModifiedBy>Vanessa</cp:lastModifiedBy>
  <cp:revision>4</cp:revision>
  <dcterms:created xsi:type="dcterms:W3CDTF">2011-05-02T15:54:04Z</dcterms:created>
  <dcterms:modified xsi:type="dcterms:W3CDTF">2011-05-05T11:35:36Z</dcterms:modified>
</cp:coreProperties>
</file>