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4" r:id="rId2"/>
    <p:sldId id="283" r:id="rId3"/>
    <p:sldId id="284" r:id="rId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56CF7-2FDF-402F-AE13-1E9104967B9C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4DE777-4A54-46D6-89E7-E76DD6AE4F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DE777-4A54-46D6-89E7-E76DD6AE4FC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DE777-4A54-46D6-89E7-E76DD6AE4FC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DE777-4A54-46D6-89E7-E76DD6AE4FC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174E41-E4D1-4DBF-9B04-8B17C70FD57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2DD99-5043-4930-A122-24CB1E73904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4F05F-36F4-461F-BA69-46DD866A3DC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8E152-2D6B-40C8-80C3-334E1427E9B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22888-663A-43AB-9525-B2516C63413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5B8A2-C5C0-4460-BD83-66E1278D517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952D5-B70E-45E4-9E1F-41B0D0D44F9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A7BBCC-D609-4B88-B90C-831DB573F42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4DB0F1-87E6-42E5-9FEB-A2C547D5AD1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5C7DB2-0766-48AE-850C-F2E56217068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1EAF10-9752-407D-AA68-0BDB7B629C7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6CE9883-D65C-45EC-85ED-BADB76F56EE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539750" y="692150"/>
            <a:ext cx="7993063" cy="5689600"/>
          </a:xfrm>
          <a:prstGeom prst="rect">
            <a:avLst/>
          </a:prstGeom>
          <a:noFill/>
          <a:ln w="12700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3817938" y="273050"/>
            <a:ext cx="9797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400" b="1" dirty="0" smtClean="0">
                <a:latin typeface="Garamond" pitchFamily="18" charset="0"/>
              </a:rPr>
              <a:t>É t e r</a:t>
            </a:r>
            <a:endParaRPr lang="es-ES" sz="2400" b="1" dirty="0">
              <a:latin typeface="Garamond" pitchFamily="18" charset="0"/>
            </a:endParaRPr>
          </a:p>
        </p:txBody>
      </p:sp>
      <p:pic>
        <p:nvPicPr>
          <p:cNvPr id="9" name="8 Imagen" descr="satur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1196752"/>
            <a:ext cx="7632848" cy="4320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539750" y="692150"/>
            <a:ext cx="7993063" cy="5689600"/>
          </a:xfrm>
          <a:prstGeom prst="rect">
            <a:avLst/>
          </a:prstGeom>
          <a:noFill/>
          <a:ln w="12700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3817938" y="273050"/>
            <a:ext cx="9797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400" b="1" dirty="0" smtClean="0">
                <a:latin typeface="Garamond" pitchFamily="18" charset="0"/>
              </a:rPr>
              <a:t>É t e r</a:t>
            </a:r>
            <a:endParaRPr lang="es-ES" sz="2400" b="1" dirty="0">
              <a:latin typeface="Garamond" pitchFamily="18" charset="0"/>
            </a:endParaRPr>
          </a:p>
        </p:txBody>
      </p:sp>
      <p:pic>
        <p:nvPicPr>
          <p:cNvPr id="7" name="6 Imagen" descr="OrionNebul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85852" y="862932"/>
            <a:ext cx="5374380" cy="53743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539750" y="692150"/>
            <a:ext cx="7993063" cy="5689600"/>
          </a:xfrm>
          <a:prstGeom prst="rect">
            <a:avLst/>
          </a:prstGeom>
          <a:noFill/>
          <a:ln w="12700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3817938" y="273050"/>
            <a:ext cx="9797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400" b="1" dirty="0" smtClean="0">
                <a:latin typeface="Garamond" pitchFamily="18" charset="0"/>
              </a:rPr>
              <a:t>É t e r</a:t>
            </a:r>
            <a:endParaRPr lang="es-ES" sz="2400" b="1" dirty="0">
              <a:latin typeface="Garamond" pitchFamily="18" charset="0"/>
            </a:endParaRPr>
          </a:p>
        </p:txBody>
      </p:sp>
      <p:pic>
        <p:nvPicPr>
          <p:cNvPr id="8" name="7 Imagen" descr="Pleiad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31640" y="1078668"/>
            <a:ext cx="6837170" cy="50757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15</Words>
  <Application>Microsoft Office PowerPoint</Application>
  <PresentationFormat>On-screen Show (4:3)</PresentationFormat>
  <Paragraphs>6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Diseño predeterminado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Jose-Leonel Torres</cp:lastModifiedBy>
  <cp:revision>56</cp:revision>
  <dcterms:created xsi:type="dcterms:W3CDTF">2006-06-23T00:24:12Z</dcterms:created>
  <dcterms:modified xsi:type="dcterms:W3CDTF">2011-04-19T18:16:14Z</dcterms:modified>
</cp:coreProperties>
</file>