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7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56CF7-2FDF-402F-AE13-1E9104967B9C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DE777-4A54-46D6-89E7-E76DD6AE4F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74E41-E4D1-4DBF-9B04-8B17C70FD5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DD99-5043-4930-A122-24CB1E7390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4F05F-36F4-461F-BA69-46DD866A3DC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8E152-2D6B-40C8-80C3-334E1427E9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22888-663A-43AB-9525-B2516C6341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5B8A2-C5C0-4460-BD83-66E1278D51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952D5-B70E-45E4-9E1F-41B0D0D44F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7BBCC-D609-4B88-B90C-831DB573F4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DB0F1-87E6-42E5-9FEB-A2C547D5AD1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C7DB2-0766-48AE-850C-F2E5621706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EAF10-9752-407D-AA68-0BDB7B629C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E9883-D65C-45EC-85ED-BADB76F56E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Garamond" pitchFamily="18" charset="0"/>
              </a:rPr>
              <a:t>T i e r r a</a:t>
            </a:r>
          </a:p>
        </p:txBody>
      </p:sp>
      <p:pic>
        <p:nvPicPr>
          <p:cNvPr id="7175" name="9 Imagen" descr="rocks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853300"/>
            <a:ext cx="7765031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Garamond" pitchFamily="18" charset="0"/>
              </a:rPr>
              <a:t>T i e r r a</a:t>
            </a:r>
          </a:p>
        </p:txBody>
      </p:sp>
      <p:pic>
        <p:nvPicPr>
          <p:cNvPr id="8" name="7 Imagen" descr="so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836712"/>
            <a:ext cx="7416824" cy="5393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Garamond" pitchFamily="18" charset="0"/>
              </a:rPr>
              <a:t>T i e r r a</a:t>
            </a:r>
          </a:p>
        </p:txBody>
      </p:sp>
      <p:pic>
        <p:nvPicPr>
          <p:cNvPr id="5" name="8 Imagen" descr="Judeadese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61502"/>
            <a:ext cx="7387729" cy="5215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21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Jose-Leonel Torres</cp:lastModifiedBy>
  <cp:revision>56</cp:revision>
  <dcterms:created xsi:type="dcterms:W3CDTF">2006-06-23T00:24:12Z</dcterms:created>
  <dcterms:modified xsi:type="dcterms:W3CDTF">2011-04-19T17:59:28Z</dcterms:modified>
</cp:coreProperties>
</file>