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4" r:id="rId4"/>
    <p:sldId id="258" r:id="rId5"/>
    <p:sldId id="263" r:id="rId6"/>
    <p:sldId id="260" r:id="rId7"/>
    <p:sldId id="259" r:id="rId8"/>
    <p:sldId id="261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679072-C636-4E48-9A1D-84FC015F1B0C}" type="datetimeFigureOut">
              <a:rPr lang="es-ES" smtClean="0"/>
              <a:pPr/>
              <a:t>26/04/2011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0FEE77-D3BA-4716-984D-A672A5193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79072-C636-4E48-9A1D-84FC015F1B0C}" type="datetimeFigureOut">
              <a:rPr lang="es-ES" smtClean="0"/>
              <a:pPr/>
              <a:t>26/04/2011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FEE77-D3BA-4716-984D-A672A5193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79072-C636-4E48-9A1D-84FC015F1B0C}" type="datetimeFigureOut">
              <a:rPr lang="es-ES" smtClean="0"/>
              <a:pPr/>
              <a:t>26/04/2011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FEE77-D3BA-4716-984D-A672A5193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79072-C636-4E48-9A1D-84FC015F1B0C}" type="datetimeFigureOut">
              <a:rPr lang="es-ES" smtClean="0"/>
              <a:pPr/>
              <a:t>26/04/2011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FEE77-D3BA-4716-984D-A672A51936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79072-C636-4E48-9A1D-84FC015F1B0C}" type="datetimeFigureOut">
              <a:rPr lang="es-ES" smtClean="0"/>
              <a:pPr/>
              <a:t>26/04/2011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FEE77-D3BA-4716-984D-A672A51936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79072-C636-4E48-9A1D-84FC015F1B0C}" type="datetimeFigureOut">
              <a:rPr lang="es-ES" smtClean="0"/>
              <a:pPr/>
              <a:t>26/04/2011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FEE77-D3BA-4716-984D-A672A51936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79072-C636-4E48-9A1D-84FC015F1B0C}" type="datetimeFigureOut">
              <a:rPr lang="es-ES" smtClean="0"/>
              <a:pPr/>
              <a:t>26/04/2011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FEE77-D3BA-4716-984D-A672A5193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79072-C636-4E48-9A1D-84FC015F1B0C}" type="datetimeFigureOut">
              <a:rPr lang="es-ES" smtClean="0"/>
              <a:pPr/>
              <a:t>26/04/2011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FEE77-D3BA-4716-984D-A672A51936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79072-C636-4E48-9A1D-84FC015F1B0C}" type="datetimeFigureOut">
              <a:rPr lang="es-ES" smtClean="0"/>
              <a:pPr/>
              <a:t>26/04/2011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FEE77-D3BA-4716-984D-A672A5193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5679072-C636-4E48-9A1D-84FC015F1B0C}" type="datetimeFigureOut">
              <a:rPr lang="es-ES" smtClean="0"/>
              <a:pPr/>
              <a:t>26/04/2011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FEE77-D3BA-4716-984D-A672A5193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679072-C636-4E48-9A1D-84FC015F1B0C}" type="datetimeFigureOut">
              <a:rPr lang="es-ES" smtClean="0"/>
              <a:pPr/>
              <a:t>26/04/2011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0FEE77-D3BA-4716-984D-A672A519365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5679072-C636-4E48-9A1D-84FC015F1B0C}" type="datetimeFigureOut">
              <a:rPr lang="es-ES" smtClean="0"/>
              <a:pPr/>
              <a:t>26/04/2011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0FEE77-D3BA-4716-984D-A672A51936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 Orden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Esfenisciformes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Pingüinos.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Orden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Gaviiformes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Colimbos.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59632" y="188640"/>
            <a:ext cx="669674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Carenadas</a:t>
            </a:r>
          </a:p>
        </p:txBody>
      </p:sp>
      <p:pic>
        <p:nvPicPr>
          <p:cNvPr id="6147" name="Picture 3" descr="C:\Documents and Settings\Jaime Culebras\Escritorio\AVES\colim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437112"/>
            <a:ext cx="2466975" cy="1847850"/>
          </a:xfrm>
          <a:prstGeom prst="rect">
            <a:avLst/>
          </a:prstGeom>
          <a:noFill/>
        </p:spPr>
      </p:pic>
      <p:pic>
        <p:nvPicPr>
          <p:cNvPr id="6148" name="Picture 4" descr="C:\Documents and Settings\Jaime Culebras\Escritorio\AVES\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2398713" cy="319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Orden Coraciformes: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Abejarucos,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martines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pescadores.</a:t>
            </a: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Procellariiformes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Albatros.</a:t>
            </a:r>
          </a:p>
          <a:p>
            <a:pPr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59632" y="188640"/>
            <a:ext cx="669674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Carenadas</a:t>
            </a:r>
          </a:p>
        </p:txBody>
      </p:sp>
      <p:pic>
        <p:nvPicPr>
          <p:cNvPr id="5122" name="Picture 2" descr="C:\Documents and Settings\Jaime Culebras\Escritorio\AVES\abejaru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12777"/>
            <a:ext cx="2033142" cy="2710856"/>
          </a:xfrm>
          <a:prstGeom prst="rect">
            <a:avLst/>
          </a:prstGeom>
          <a:noFill/>
        </p:spPr>
      </p:pic>
      <p:pic>
        <p:nvPicPr>
          <p:cNvPr id="5123" name="Picture 3" descr="C:\Documents and Settings\Jaime Culebras\Escritorio\AVES\albat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149080"/>
            <a:ext cx="3816424" cy="2533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Pteroclidiformes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gangas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Caprimulgiformes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Chotacabras.</a:t>
            </a:r>
          </a:p>
          <a:p>
            <a:pPr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59632" y="188640"/>
            <a:ext cx="669674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Carenadas</a:t>
            </a:r>
          </a:p>
        </p:txBody>
      </p:sp>
      <p:pic>
        <p:nvPicPr>
          <p:cNvPr id="12290" name="Picture 2" descr="C:\Documents and Settings\Jaime Culebras\Escritorio\AVES\gan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0728"/>
            <a:ext cx="3377952" cy="2525019"/>
          </a:xfrm>
          <a:prstGeom prst="rect">
            <a:avLst/>
          </a:prstGeom>
          <a:noFill/>
        </p:spPr>
      </p:pic>
      <p:pic>
        <p:nvPicPr>
          <p:cNvPr id="12291" name="Picture 3" descr="C:\Documents and Settings\Jaime Culebras\Escritorio\AVES\chotacab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3922213" cy="2613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Trogoniformes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Quetzal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Coliformes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Ave ratón</a:t>
            </a:r>
          </a:p>
          <a:p>
            <a:pPr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59632" y="188640"/>
            <a:ext cx="669674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Carenadas</a:t>
            </a:r>
          </a:p>
        </p:txBody>
      </p:sp>
      <p:pic>
        <p:nvPicPr>
          <p:cNvPr id="11266" name="Picture 2" descr="C:\Documents and Settings\Jaime Culebras\Escritorio\AVES\quetz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908720"/>
            <a:ext cx="2727516" cy="5949280"/>
          </a:xfrm>
          <a:prstGeom prst="rect">
            <a:avLst/>
          </a:prstGeom>
          <a:noFill/>
        </p:spPr>
      </p:pic>
      <p:pic>
        <p:nvPicPr>
          <p:cNvPr id="11267" name="Picture 3" descr="C:\Documents and Settings\Jaime Culebras\Escritorio\AVES\ave ra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05064"/>
            <a:ext cx="3577085" cy="2412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Orden </a:t>
            </a:r>
            <a:r>
              <a:rPr lang="es-E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Podicipediformes</a:t>
            </a:r>
            <a:r>
              <a:rPr lang="es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Somormujos</a:t>
            </a:r>
            <a:r>
              <a:rPr lang="es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Pelecaniformes: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Pelícanos.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59632" y="188640"/>
            <a:ext cx="669674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Carenadas</a:t>
            </a:r>
          </a:p>
        </p:txBody>
      </p:sp>
      <p:pic>
        <p:nvPicPr>
          <p:cNvPr id="6146" name="Picture 2" descr="C:\Documents and Settings\Jaime Culebras\Escritorio\AVES\somormu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9588" y="1052736"/>
            <a:ext cx="3424412" cy="2568309"/>
          </a:xfrm>
          <a:prstGeom prst="rect">
            <a:avLst/>
          </a:prstGeom>
          <a:noFill/>
        </p:spPr>
      </p:pic>
      <p:pic>
        <p:nvPicPr>
          <p:cNvPr id="9218" name="Picture 2" descr="C:\Documents and Settings\Jaime Culebras\Escritorio\AVES\pelic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860974" cy="2609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Ciconiiformes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Garzas, cigüeñas.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Phoenicopteriformes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Flamencos.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59632" y="188640"/>
            <a:ext cx="669674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Carenadas</a:t>
            </a:r>
          </a:p>
        </p:txBody>
      </p:sp>
      <p:pic>
        <p:nvPicPr>
          <p:cNvPr id="8194" name="Picture 2" descr="C:\Documents and Settings\Jaime Culebras\Escritorio\AVES\Flamenco r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77072"/>
            <a:ext cx="3798994" cy="2506278"/>
          </a:xfrm>
          <a:prstGeom prst="rect">
            <a:avLst/>
          </a:prstGeom>
          <a:noFill/>
        </p:spPr>
      </p:pic>
      <p:pic>
        <p:nvPicPr>
          <p:cNvPr id="8195" name="Picture 3" descr="C:\Documents and Settings\Jaime Culebras\Escritorio\AVES\Cigüeñ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8"/>
            <a:ext cx="3417468" cy="227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Charadriiformes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Gaviotas.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Anseriformes: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Patos.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59632" y="188640"/>
            <a:ext cx="669674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Carenadas</a:t>
            </a:r>
          </a:p>
        </p:txBody>
      </p:sp>
      <p:pic>
        <p:nvPicPr>
          <p:cNvPr id="10242" name="Picture 2" descr="C:\Documents and Settings\Jaime Culebras\Escritorio\AVES\gavi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52736"/>
            <a:ext cx="2957563" cy="2531853"/>
          </a:xfrm>
          <a:prstGeom prst="rect">
            <a:avLst/>
          </a:prstGeom>
          <a:noFill/>
        </p:spPr>
      </p:pic>
      <p:pic>
        <p:nvPicPr>
          <p:cNvPr id="10243" name="Picture 3" descr="C:\Documents and Settings\Jaime Culebras\Escritorio\AVES\an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906912" cy="2754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Gruiformes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Grullas.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Galliformes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Perdices.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59632" y="188640"/>
            <a:ext cx="669674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Carenadas</a:t>
            </a:r>
          </a:p>
        </p:txBody>
      </p:sp>
      <p:pic>
        <p:nvPicPr>
          <p:cNvPr id="5" name="4 Imagen" descr="Perdiz ro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933056"/>
            <a:ext cx="3559831" cy="2636912"/>
          </a:xfrm>
          <a:prstGeom prst="rect">
            <a:avLst/>
          </a:prstGeom>
        </p:spPr>
      </p:pic>
      <p:pic>
        <p:nvPicPr>
          <p:cNvPr id="2050" name="Picture 2" descr="C:\Documents and Settings\Jaime Culebras\Escritorio\AVES\gru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251" y="980728"/>
            <a:ext cx="3769717" cy="282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Falconiformes: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Rapaces diurnas.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Estrigiformes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Rapaces nocturnas.</a:t>
            </a:r>
          </a:p>
          <a:p>
            <a:endParaRPr lang="es-E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59632" y="188640"/>
            <a:ext cx="669674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Carenadas</a:t>
            </a:r>
          </a:p>
        </p:txBody>
      </p:sp>
      <p:pic>
        <p:nvPicPr>
          <p:cNvPr id="5" name="4 Imagen" descr="imper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5915" y="980728"/>
            <a:ext cx="3308085" cy="2481064"/>
          </a:xfrm>
          <a:prstGeom prst="rect">
            <a:avLst/>
          </a:prstGeom>
        </p:spPr>
      </p:pic>
      <p:pic>
        <p:nvPicPr>
          <p:cNvPr id="1026" name="Picture 2" descr="C:\Documents and Settings\Jaime Culebras\Escritorio\AVES\Buho r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271303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Cuculiformes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Cucos, correcaminos.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Paseriformes: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Pájaros tradicionales.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59632" y="188640"/>
            <a:ext cx="669674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Carenadas</a:t>
            </a:r>
          </a:p>
        </p:txBody>
      </p:sp>
      <p:pic>
        <p:nvPicPr>
          <p:cNvPr id="13315" name="Picture 3" descr="C:\Documents and Settings\Jaime Culebras\Escritorio\AVES\cu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764704"/>
            <a:ext cx="2575005" cy="3626768"/>
          </a:xfrm>
          <a:prstGeom prst="rect">
            <a:avLst/>
          </a:prstGeom>
          <a:noFill/>
        </p:spPr>
      </p:pic>
      <p:pic>
        <p:nvPicPr>
          <p:cNvPr id="7" name="Picture 2" descr="C:\Documents and Settings\Jaime Culebras\Escritorio\AVES\correcami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27500"/>
            <a:ext cx="2843808" cy="2590757"/>
          </a:xfrm>
          <a:prstGeom prst="rect">
            <a:avLst/>
          </a:prstGeom>
          <a:noFill/>
        </p:spPr>
      </p:pic>
      <p:pic>
        <p:nvPicPr>
          <p:cNvPr id="13316" name="Picture 4" descr="C:\Documents and Settings\Jaime Culebras\Escritorio\AVES\Oropend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89040"/>
            <a:ext cx="3707904" cy="2471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Apodiformes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Golondrinas, colibríes.</a:t>
            </a: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Piciformes: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Pájaros carpinteros.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59632" y="188640"/>
            <a:ext cx="669674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Carenadas</a:t>
            </a:r>
          </a:p>
        </p:txBody>
      </p:sp>
      <p:pic>
        <p:nvPicPr>
          <p:cNvPr id="4098" name="Picture 2" descr="C:\Documents and Settings\Jaime Culebras\Escritorio\AVES\Vencejo r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3384376" cy="1982445"/>
          </a:xfrm>
          <a:prstGeom prst="rect">
            <a:avLst/>
          </a:prstGeom>
          <a:noFill/>
        </p:spPr>
      </p:pic>
      <p:pic>
        <p:nvPicPr>
          <p:cNvPr id="4101" name="Picture 5" descr="C:\Documents and Settings\Jaime Culebras\Escritorio\AVES\Colib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836712"/>
            <a:ext cx="2128225" cy="2503794"/>
          </a:xfrm>
          <a:prstGeom prst="rect">
            <a:avLst/>
          </a:prstGeom>
          <a:noFill/>
        </p:spPr>
      </p:pic>
      <p:pic>
        <p:nvPicPr>
          <p:cNvPr id="1026" name="Picture 2" descr="C:\Documents and Settings\Jaime Culebras\Escritorio\AVES\pico picapin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429000"/>
            <a:ext cx="2304256" cy="3276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Columbiformes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Palomas.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Orden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Psittaciformes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Loros.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59632" y="188640"/>
            <a:ext cx="6696744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Carenadas</a:t>
            </a:r>
          </a:p>
        </p:txBody>
      </p:sp>
      <p:pic>
        <p:nvPicPr>
          <p:cNvPr id="3074" name="Picture 2" descr="C:\Documents and Settings\Jaime Culebras\Escritorio\AVES\guacama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2054226" cy="3048000"/>
          </a:xfrm>
          <a:prstGeom prst="rect">
            <a:avLst/>
          </a:prstGeom>
          <a:noFill/>
        </p:spPr>
      </p:pic>
      <p:pic>
        <p:nvPicPr>
          <p:cNvPr id="3075" name="Picture 3" descr="C:\Documents and Settings\Jaime Culebras\Escritorio\AVES\tortola com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2978597" cy="1995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160</Words>
  <Application>Microsoft Office PowerPoint</Application>
  <PresentationFormat>Presentación en pantalla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Concurrencia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Culebras S.A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Clasificación Carenadas</dc:title>
  <dc:creator>Jaime</dc:creator>
  <cp:lastModifiedBy>Jaime</cp:lastModifiedBy>
  <cp:revision>13</cp:revision>
  <dcterms:created xsi:type="dcterms:W3CDTF">2011-04-26T14:11:31Z</dcterms:created>
  <dcterms:modified xsi:type="dcterms:W3CDTF">2011-04-26T18:32:56Z</dcterms:modified>
</cp:coreProperties>
</file>