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C5A24-E497-4329-9BA7-2E0408A44FF5}" type="datetimeFigureOut">
              <a:rPr lang="es-ES" smtClean="0"/>
              <a:t>11/04/2011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E045-4CD0-4D6C-B85B-10048A7F5DB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s-ES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ELECTROLISIS</a:t>
            </a:r>
            <a:endParaRPr lang="es-ES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50000"/>
              </a:lnSpc>
              <a:buNone/>
            </a:pPr>
            <a:r>
              <a:rPr lang="es-ES" sz="1800" dirty="0">
                <a:latin typeface="Comic Sans MS" pitchFamily="66" charset="0"/>
              </a:rPr>
              <a:t>La electrolisis es un proceso NO ESPONTANEO en el cual una diferencia de potencial genera una fuerza electromotriz que permite la transferencia de electrones de una sustancia a otra (proceso </a:t>
            </a:r>
            <a:r>
              <a:rPr lang="es-ES" sz="1800" dirty="0" err="1">
                <a:latin typeface="Comic Sans MS" pitchFamily="66" charset="0"/>
              </a:rPr>
              <a:t>redox</a:t>
            </a:r>
            <a:r>
              <a:rPr lang="es-ES" sz="1800" dirty="0">
                <a:latin typeface="Comic Sans MS" pitchFamily="66" charset="0"/>
              </a:rPr>
              <a:t>). La electrólisis tiene un gran cantidad de aplicaciones hoy en día, tales como la obtención de metales, producción de lejía, etc.</a:t>
            </a:r>
            <a:endParaRPr lang="es-ES" sz="1800" dirty="0" smtClean="0">
              <a:latin typeface="Comic Sans MS" pitchFamily="66" charset="0"/>
            </a:endParaRPr>
          </a:p>
          <a:p>
            <a:pPr marL="0" indent="360000" algn="just">
              <a:lnSpc>
                <a:spcPct val="150000"/>
              </a:lnSpc>
              <a:buNone/>
            </a:pPr>
            <a:r>
              <a:rPr lang="es-ES" sz="1800" dirty="0" smtClean="0">
                <a:latin typeface="Comic Sans MS" pitchFamily="66" charset="0"/>
              </a:rPr>
              <a:t>En la electrolisis se tiene un recipiente o cuba electrolítica compuesta por dos electrodos inertes conectados a una fuente de corriente. Al colocar una solución electrolítica en el recipiente y hacer pasar una corriente eléctrica, los iones positivos de la solución se mueven hacia el cátodo (cationes) y los iones negativos hacia el ánodo (aniones).La reducción ocurre en el cátodo y la oxidación en el ánodo. </a:t>
            </a:r>
            <a:endParaRPr lang="es-ES" sz="1800" dirty="0" smtClean="0"/>
          </a:p>
          <a:p>
            <a:pPr marL="0" indent="360000" algn="just">
              <a:lnSpc>
                <a:spcPct val="150000"/>
              </a:lnSpc>
              <a:buNone/>
            </a:pPr>
            <a:endParaRPr lang="es-ES" sz="1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381199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4283968" y="1412776"/>
            <a:ext cx="4572000" cy="4392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>
              <a:lnSpc>
                <a:spcPct val="150000"/>
              </a:lnSpc>
            </a:pPr>
            <a:r>
              <a:rPr lang="es-ES" dirty="0" smtClean="0">
                <a:latin typeface="Comic Sans MS" pitchFamily="66" charset="0"/>
              </a:rPr>
              <a:t>Es un </a:t>
            </a:r>
            <a:r>
              <a:rPr lang="es-ES" dirty="0">
                <a:latin typeface="Comic Sans MS" pitchFamily="66" charset="0"/>
              </a:rPr>
              <a:t>recipiente o cuba electrolítica compuesta por dos electrodos inertes conectados a una fuente de corriente. Al colocar una solución electrolítica en el recipiente y hacer pasar una corriente eléctrica, los iones positivos de la solución se mueven hacia el cátodo (cationes) y los iones negativos hacia el ánodo (aniones</a:t>
            </a:r>
            <a:r>
              <a:rPr lang="es-ES" dirty="0" smtClean="0">
                <a:latin typeface="Comic Sans MS" pitchFamily="66" charset="0"/>
              </a:rPr>
              <a:t>). La </a:t>
            </a:r>
            <a:r>
              <a:rPr lang="es-ES" dirty="0">
                <a:latin typeface="Comic Sans MS" pitchFamily="66" charset="0"/>
              </a:rPr>
              <a:t>reducción ocurre en el cátodo y la oxidación en el ánodo. 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203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ELECTROLISIS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ELECTROLISIS</dc:title>
  <dc:creator>Vanessa</dc:creator>
  <cp:lastModifiedBy>Vanessa</cp:lastModifiedBy>
  <cp:revision>2</cp:revision>
  <dcterms:created xsi:type="dcterms:W3CDTF">2011-04-11T10:44:34Z</dcterms:created>
  <dcterms:modified xsi:type="dcterms:W3CDTF">2011-04-11T10:48:22Z</dcterms:modified>
</cp:coreProperties>
</file>