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8E33-A37A-48BD-A600-CBB4C3EC3935}" type="datetimeFigureOut">
              <a:rPr lang="es-ES" smtClean="0"/>
              <a:t>08/04/2011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0C64E-FF90-4327-A819-62008FFF41E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8E33-A37A-48BD-A600-CBB4C3EC3935}" type="datetimeFigureOut">
              <a:rPr lang="es-ES" smtClean="0"/>
              <a:t>08/04/2011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0C64E-FF90-4327-A819-62008FFF41E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8E33-A37A-48BD-A600-CBB4C3EC3935}" type="datetimeFigureOut">
              <a:rPr lang="es-ES" smtClean="0"/>
              <a:t>08/04/2011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0C64E-FF90-4327-A819-62008FFF41E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8E33-A37A-48BD-A600-CBB4C3EC3935}" type="datetimeFigureOut">
              <a:rPr lang="es-ES" smtClean="0"/>
              <a:t>08/04/2011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0C64E-FF90-4327-A819-62008FFF41E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8E33-A37A-48BD-A600-CBB4C3EC3935}" type="datetimeFigureOut">
              <a:rPr lang="es-ES" smtClean="0"/>
              <a:t>08/04/2011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0C64E-FF90-4327-A819-62008FFF41E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8E33-A37A-48BD-A600-CBB4C3EC3935}" type="datetimeFigureOut">
              <a:rPr lang="es-ES" smtClean="0"/>
              <a:t>08/04/2011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0C64E-FF90-4327-A819-62008FFF41E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8E33-A37A-48BD-A600-CBB4C3EC3935}" type="datetimeFigureOut">
              <a:rPr lang="es-ES" smtClean="0"/>
              <a:t>08/04/2011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0C64E-FF90-4327-A819-62008FFF41E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8E33-A37A-48BD-A600-CBB4C3EC3935}" type="datetimeFigureOut">
              <a:rPr lang="es-ES" smtClean="0"/>
              <a:t>08/04/2011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0C64E-FF90-4327-A819-62008FFF41E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8E33-A37A-48BD-A600-CBB4C3EC3935}" type="datetimeFigureOut">
              <a:rPr lang="es-ES" smtClean="0"/>
              <a:t>08/04/2011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0C64E-FF90-4327-A819-62008FFF41E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8E33-A37A-48BD-A600-CBB4C3EC3935}" type="datetimeFigureOut">
              <a:rPr lang="es-ES" smtClean="0"/>
              <a:t>08/04/2011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0C64E-FF90-4327-A819-62008FFF41E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8E33-A37A-48BD-A600-CBB4C3EC3935}" type="datetimeFigureOut">
              <a:rPr lang="es-ES" smtClean="0"/>
              <a:t>08/04/2011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0C64E-FF90-4327-A819-62008FFF41E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08E33-A37A-48BD-A600-CBB4C3EC3935}" type="datetimeFigureOut">
              <a:rPr lang="es-ES" smtClean="0"/>
              <a:t>08/04/2011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0C64E-FF90-4327-A819-62008FFF41E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 descr="REDUCC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0647"/>
            <a:ext cx="8820472" cy="6384349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1115616" y="548680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SEMIREACCIÓN DE REDUCCIÓN</a:t>
            </a:r>
            <a:endParaRPr lang="es-ES" sz="2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lumMod val="75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67544" y="1484784"/>
            <a:ext cx="7992888" cy="487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es-ES" dirty="0">
                <a:latin typeface="Comic Sans MS" pitchFamily="66" charset="0"/>
              </a:rPr>
              <a:t>La reducción ocurre cuando una especie química gana electrones y al </a:t>
            </a:r>
            <a:r>
              <a:rPr lang="es-ES" dirty="0" smtClean="0">
                <a:latin typeface="Comic Sans MS" pitchFamily="66" charset="0"/>
              </a:rPr>
              <a:t>mismo tiempo </a:t>
            </a:r>
            <a:r>
              <a:rPr lang="es-ES" dirty="0">
                <a:latin typeface="Comic Sans MS" pitchFamily="66" charset="0"/>
              </a:rPr>
              <a:t>disminuye su número de oxidación. Por ejemplo, el cloro atómico (</a:t>
            </a:r>
            <a:r>
              <a:rPr lang="es-ES" dirty="0" smtClean="0">
                <a:latin typeface="Comic Sans MS" pitchFamily="66" charset="0"/>
              </a:rPr>
              <a:t>con número </a:t>
            </a:r>
            <a:r>
              <a:rPr lang="es-ES" dirty="0">
                <a:latin typeface="Comic Sans MS" pitchFamily="66" charset="0"/>
              </a:rPr>
              <a:t>de oxidación cero) se convierte en el ion cloruro (con número de </a:t>
            </a:r>
            <a:r>
              <a:rPr lang="es-ES" dirty="0" smtClean="0">
                <a:latin typeface="Comic Sans MS" pitchFamily="66" charset="0"/>
              </a:rPr>
              <a:t>oxidación y </a:t>
            </a:r>
            <a:r>
              <a:rPr lang="es-ES" dirty="0">
                <a:latin typeface="Comic Sans MS" pitchFamily="66" charset="0"/>
              </a:rPr>
              <a:t>carga de 1–) por ganancia de un electrón, según el esquema simbólico siguiente: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es-ES" dirty="0" smtClean="0">
                <a:latin typeface="Comic Sans MS" pitchFamily="66" charset="0"/>
              </a:rPr>
              <a:t>			e</a:t>
            </a:r>
            <a:r>
              <a:rPr lang="es-ES" baseline="30000" dirty="0" smtClean="0">
                <a:latin typeface="Comic Sans MS" pitchFamily="66" charset="0"/>
              </a:rPr>
              <a:t>-</a:t>
            </a:r>
            <a:r>
              <a:rPr lang="es-ES" dirty="0" smtClean="0">
                <a:latin typeface="Comic Sans MS" pitchFamily="66" charset="0"/>
              </a:rPr>
              <a:t> </a:t>
            </a:r>
            <a:r>
              <a:rPr lang="es-ES" dirty="0">
                <a:latin typeface="Comic Sans MS" pitchFamily="66" charset="0"/>
              </a:rPr>
              <a:t>+ Cl0 </a:t>
            </a:r>
            <a:r>
              <a:rPr lang="es-ES" dirty="0" smtClean="0">
                <a:latin typeface="Comic Sans MS" pitchFamily="66" charset="0"/>
              </a:rPr>
              <a:t>       Cl</a:t>
            </a:r>
            <a:r>
              <a:rPr lang="es-ES" baseline="30000" dirty="0" smtClean="0">
                <a:latin typeface="Comic Sans MS" pitchFamily="66" charset="0"/>
              </a:rPr>
              <a:t>1-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es-ES" dirty="0" smtClean="0">
                <a:latin typeface="Comic Sans MS" pitchFamily="66" charset="0"/>
              </a:rPr>
              <a:t>Por tanto la reducción es: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buFont typeface="Wingdings" pitchFamily="2" charset="2"/>
              <a:buChar char="q"/>
            </a:pPr>
            <a:r>
              <a:rPr lang="es-ES" dirty="0">
                <a:latin typeface="Comic Sans MS" pitchFamily="66" charset="0"/>
              </a:rPr>
              <a:t> </a:t>
            </a:r>
            <a:r>
              <a:rPr lang="es-ES" dirty="0" smtClean="0">
                <a:latin typeface="Comic Sans MS" pitchFamily="66" charset="0"/>
              </a:rPr>
              <a:t>Ganancia de electrones.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buFont typeface="Wingdings" pitchFamily="2" charset="2"/>
              <a:buChar char="q"/>
            </a:pPr>
            <a:r>
              <a:rPr lang="es-ES" dirty="0" smtClean="0">
                <a:latin typeface="Comic Sans MS" pitchFamily="66" charset="0"/>
              </a:rPr>
              <a:t> Disminución del número de oxidación.</a:t>
            </a:r>
            <a:endParaRPr lang="es-ES" dirty="0">
              <a:latin typeface="Comic Sans MS" pitchFamily="66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</a:pPr>
            <a:endParaRPr lang="es-ES" baseline="30000" dirty="0">
              <a:latin typeface="Comic Sans MS" pitchFamily="66" charset="0"/>
            </a:endParaRPr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4139952" y="4003476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63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Vanessa</dc:creator>
  <cp:lastModifiedBy>Vanessa</cp:lastModifiedBy>
  <cp:revision>1</cp:revision>
  <dcterms:created xsi:type="dcterms:W3CDTF">2011-04-08T17:07:54Z</dcterms:created>
  <dcterms:modified xsi:type="dcterms:W3CDTF">2011-04-08T17:17:10Z</dcterms:modified>
</cp:coreProperties>
</file>