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2FFF-A6DA-49CD-9C08-47D95CEE9A31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EC66-5CFF-4955-941B-C8913981BD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EEC66-5CFF-4955-941B-C8913981BD0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EEC66-5CFF-4955-941B-C8913981BD0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9D2D46-DD26-47E8-8380-5DD0D885D345}" type="datetimeFigureOut">
              <a:rPr lang="es-ES" smtClean="0"/>
              <a:pPr/>
              <a:t>02/05/2011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528977-63BB-418C-B74C-960E65F4A2C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Disoluciones: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clasifican atendiendo al estado de agregación que presente el disolvente: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Sólidas</a:t>
            </a:r>
          </a:p>
          <a:p>
            <a:pPr lvl="1"/>
            <a:r>
              <a:rPr lang="es-ES" dirty="0" smtClean="0"/>
              <a:t>Líquidas</a:t>
            </a:r>
          </a:p>
          <a:p>
            <a:pPr lvl="1"/>
            <a:r>
              <a:rPr lang="es-ES" dirty="0" smtClean="0"/>
              <a:t>Gaseosas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36104"/>
          </a:xfrm>
        </p:spPr>
        <p:txBody>
          <a:bodyPr/>
          <a:lstStyle/>
          <a:p>
            <a:r>
              <a:rPr lang="es-ES" dirty="0" smtClean="0"/>
              <a:t>Disoluciones: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333395"/>
          <a:ext cx="8496945" cy="52586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32315"/>
                <a:gridCol w="2832315"/>
                <a:gridCol w="2832315"/>
              </a:tblGrid>
              <a:tr h="37003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Soluto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Disolvente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Comentarios y ejemplos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3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Sólido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600"/>
                        <a:t>Sólido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Son las </a:t>
                      </a:r>
                      <a:r>
                        <a:rPr lang="es-ES" sz="1600" b="1" dirty="0"/>
                        <a:t>aleaciones</a:t>
                      </a:r>
                      <a:r>
                        <a:rPr lang="es-ES" sz="1600" dirty="0"/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39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Líquido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/>
                        <a:t>Amalgamas</a:t>
                      </a:r>
                      <a:r>
                        <a:rPr lang="es-ES" sz="1600" b="1" dirty="0" smtClean="0"/>
                        <a:t>. </a:t>
                      </a:r>
                      <a:r>
                        <a:rPr lang="es-ES" sz="1600" b="0" dirty="0" smtClean="0"/>
                        <a:t>Ej.</a:t>
                      </a:r>
                      <a:r>
                        <a:rPr lang="es-ES" sz="1600" b="0" baseline="0" dirty="0" smtClean="0"/>
                        <a:t> Hg con Au.</a:t>
                      </a:r>
                      <a:endParaRPr lang="es-ES" sz="1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627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Gas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El más habitual es el hidrógeno en determinados metales.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40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Sólido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600"/>
                        <a:t>Líquido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Son las disoluciones más </a:t>
                      </a:r>
                      <a:r>
                        <a:rPr lang="es-ES" sz="1600" dirty="0" smtClean="0"/>
                        <a:t>habituales.</a:t>
                      </a:r>
                      <a:endParaRPr lang="es-E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40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Líquido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Por </a:t>
                      </a:r>
                      <a:r>
                        <a:rPr lang="es-ES" sz="1600" dirty="0"/>
                        <a:t>ejemplo alcohol en agua.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254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Gas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Por </a:t>
                      </a:r>
                      <a:r>
                        <a:rPr lang="es-ES" sz="1600" dirty="0"/>
                        <a:t>ejemplo, el aire disuelto en el agua, las bebidas gaseosas, etc.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3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Sólido</a:t>
                      </a:r>
                      <a:endParaRPr lang="es-ES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600"/>
                        <a:t>Gas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Humo.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39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Líquido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Niebla.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627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Gas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Por ejemplo, el más habitual es el aire.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102</Words>
  <Application>Microsoft Office PowerPoint</Application>
  <PresentationFormat>Presentación en pantalla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Disoluciones:</vt:lpstr>
      <vt:lpstr>Disoluciones: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Disoluciones:</dc:title>
  <dc:creator>Valued Acer Customer</dc:creator>
  <cp:lastModifiedBy>Valued Acer Customer</cp:lastModifiedBy>
  <cp:revision>2</cp:revision>
  <dcterms:created xsi:type="dcterms:W3CDTF">2011-04-24T17:10:39Z</dcterms:created>
  <dcterms:modified xsi:type="dcterms:W3CDTF">2011-05-02T11:06:46Z</dcterms:modified>
</cp:coreProperties>
</file>