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11B10-F1F7-455B-A7D3-1BA142EC896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FD08B-7CFA-42CC-B170-B15E9C70DF6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FD08B-7CFA-42CC-B170-B15E9C70DF6D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92F92B-A481-4B03-A273-DABDD8198498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E00AF9-DEBB-440B-AB20-61A92B10507D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es-ES" sz="4000" dirty="0" smtClean="0"/>
              <a:t>En función de la proporción relativa disolvente y soluto:</a:t>
            </a:r>
            <a:endParaRPr lang="es-ES" sz="4000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1" dirty="0" smtClean="0"/>
              <a:t>Disolución diluida</a:t>
            </a:r>
            <a:r>
              <a:rPr lang="es-ES" dirty="0" smtClean="0"/>
              <a:t>: cuando la proporción de soluto respecto al disolvente es muy pequeña.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b="1" dirty="0" smtClean="0"/>
              <a:t>Disolución concentrada</a:t>
            </a:r>
            <a:r>
              <a:rPr lang="es-ES" dirty="0" smtClean="0"/>
              <a:t>: si la proporción de soluto respecto al disolvente es alta.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b="1" dirty="0" smtClean="0"/>
              <a:t>Disolución saturada</a:t>
            </a:r>
            <a:r>
              <a:rPr lang="es-ES" dirty="0" smtClean="0"/>
              <a:t>: cuando, a una determinada temperatura y cantidad de disolvente, la disolución no admite más cantidad de soluto.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63</Words>
  <Application>Microsoft Office PowerPoint</Application>
  <PresentationFormat>Presentación en pantalla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En función de la proporción relativa disolvente y soluto: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función de la proporción relativa disolvente y soluto:</dc:title>
  <dc:creator>Valued Acer Customer</dc:creator>
  <cp:lastModifiedBy>Valued Acer Customer</cp:lastModifiedBy>
  <cp:revision>2</cp:revision>
  <dcterms:created xsi:type="dcterms:W3CDTF">2011-05-02T14:43:59Z</dcterms:created>
  <dcterms:modified xsi:type="dcterms:W3CDTF">2011-05-02T14:49:38Z</dcterms:modified>
</cp:coreProperties>
</file>