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9D2B3-FE63-400B-A18C-2E52598ACBD0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DC605-F50D-428B-B1BD-CFD071BCBFA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C605-F50D-428B-B1BD-CFD071BCBFA2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C605-F50D-428B-B1BD-CFD071BCBFA2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049A82-0D7F-4CC0-9C96-50547783DD26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335512-0FF1-4486-BE81-8791F6E8F7B7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Mezcla heterogénea: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algn="just"/>
            <a:r>
              <a:rPr lang="es-ES" dirty="0" smtClean="0"/>
              <a:t>Posee </a:t>
            </a:r>
            <a:r>
              <a:rPr lang="es-ES" dirty="0" smtClean="0"/>
              <a:t>una composición no uniforme en la cual se pueden distinguir a simple vista sus componentes y está formada por dos o más sustancias, físicamente distintas, distribuidas en forma desigual.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936104"/>
          </a:xfrm>
        </p:spPr>
        <p:txBody>
          <a:bodyPr>
            <a:normAutofit/>
          </a:bodyPr>
          <a:lstStyle/>
          <a:p>
            <a:r>
              <a:rPr lang="es-ES" dirty="0" smtClean="0"/>
              <a:t>Ejemplos:</a:t>
            </a:r>
            <a:endParaRPr lang="es-ES" dirty="0"/>
          </a:p>
        </p:txBody>
      </p:sp>
      <p:pic>
        <p:nvPicPr>
          <p:cNvPr id="2052" name="Picture 4" descr="http://t0.gstatic.com/images?q=tbn:ANd9GcRCRiawo7k1L0pIRRigSs8R0hBuY-IjyST_5qclA7YXE1vTJpY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2503537" cy="5102752"/>
          </a:xfrm>
          <a:prstGeom prst="rect">
            <a:avLst/>
          </a:prstGeom>
          <a:noFill/>
        </p:spPr>
      </p:pic>
      <p:pic>
        <p:nvPicPr>
          <p:cNvPr id="2054" name="Picture 6" descr="http://t0.gstatic.com/images?q=tbn:ANd9GcT52Brf_Oax-pW1qeLDxWtK8PMkRjfCex0rfQaQu0zpYl1o1tH-g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09756" y="1988840"/>
            <a:ext cx="5834244" cy="41540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40</Words>
  <Application>Microsoft Office PowerPoint</Application>
  <PresentationFormat>Presentación en pantalla (4:3)</PresentationFormat>
  <Paragraphs>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Mezcla heterogénea:</vt:lpstr>
      <vt:lpstr>Ejemplos: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Mezcla heterogénea:</dc:title>
  <dc:creator>Valued Acer Customer</dc:creator>
  <cp:lastModifiedBy>Valued Acer Customer</cp:lastModifiedBy>
  <cp:revision>1</cp:revision>
  <dcterms:created xsi:type="dcterms:W3CDTF">2011-04-24T17:37:40Z</dcterms:created>
  <dcterms:modified xsi:type="dcterms:W3CDTF">2011-04-24T17:47:54Z</dcterms:modified>
</cp:coreProperties>
</file>