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9" r:id="rId2"/>
    <p:sldId id="256" r:id="rId3"/>
    <p:sldId id="258" r:id="rId4"/>
    <p:sldId id="260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AECDA2-FC32-4C02-9737-E6CF3E0E83FC}" type="datetimeFigureOut">
              <a:rPr lang="es-ES" smtClean="0"/>
              <a:t>02/05/2011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D99DB2-4215-4744-B3EB-6EC3208AC56A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99DB2-4215-4744-B3EB-6EC3208AC56A}" type="slidenum">
              <a:rPr lang="es-ES" smtClean="0"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99DB2-4215-4744-B3EB-6EC3208AC56A}" type="slidenum">
              <a:rPr lang="es-ES" smtClean="0"/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99DB2-4215-4744-B3EB-6EC3208AC56A}" type="slidenum">
              <a:rPr lang="es-ES" smtClean="0"/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99DB2-4215-4744-B3EB-6EC3208AC56A}" type="slidenum">
              <a:rPr lang="es-ES" smtClean="0"/>
              <a:t>4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DDD1-76F1-40A0-AEDB-00F6A73B1457}" type="datetimeFigureOut">
              <a:rPr lang="es-ES" smtClean="0"/>
              <a:t>02/05/2011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5897E-066F-4528-AA4C-18C8744F5CE4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DDD1-76F1-40A0-AEDB-00F6A73B1457}" type="datetimeFigureOut">
              <a:rPr lang="es-ES" smtClean="0"/>
              <a:t>02/05/2011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5897E-066F-4528-AA4C-18C8744F5C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DDD1-76F1-40A0-AEDB-00F6A73B1457}" type="datetimeFigureOut">
              <a:rPr lang="es-ES" smtClean="0"/>
              <a:t>02/05/2011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5897E-066F-4528-AA4C-18C8744F5C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DDD1-76F1-40A0-AEDB-00F6A73B1457}" type="datetimeFigureOut">
              <a:rPr lang="es-ES" smtClean="0"/>
              <a:t>02/05/2011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5897E-066F-4528-AA4C-18C8744F5C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DDD1-76F1-40A0-AEDB-00F6A73B1457}" type="datetimeFigureOut">
              <a:rPr lang="es-ES" smtClean="0"/>
              <a:t>02/05/2011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5897E-066F-4528-AA4C-18C8744F5CE4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DDD1-76F1-40A0-AEDB-00F6A73B1457}" type="datetimeFigureOut">
              <a:rPr lang="es-ES" smtClean="0"/>
              <a:t>02/05/2011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5897E-066F-4528-AA4C-18C8744F5C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DDD1-76F1-40A0-AEDB-00F6A73B1457}" type="datetimeFigureOut">
              <a:rPr lang="es-ES" smtClean="0"/>
              <a:t>02/05/2011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5897E-066F-4528-AA4C-18C8744F5C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DDD1-76F1-40A0-AEDB-00F6A73B1457}" type="datetimeFigureOut">
              <a:rPr lang="es-ES" smtClean="0"/>
              <a:t>02/05/2011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5897E-066F-4528-AA4C-18C8744F5C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DDD1-76F1-40A0-AEDB-00F6A73B1457}" type="datetimeFigureOut">
              <a:rPr lang="es-ES" smtClean="0"/>
              <a:t>02/05/2011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5897E-066F-4528-AA4C-18C8744F5C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DDD1-76F1-40A0-AEDB-00F6A73B1457}" type="datetimeFigureOut">
              <a:rPr lang="es-ES" smtClean="0"/>
              <a:t>02/05/2011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5897E-066F-4528-AA4C-18C8744F5CE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FDDD1-76F1-40A0-AEDB-00F6A73B1457}" type="datetimeFigureOut">
              <a:rPr lang="es-ES" smtClean="0"/>
              <a:t>02/05/2011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AA5897E-066F-4528-AA4C-18C8744F5CE4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91FDDD1-76F1-40A0-AEDB-00F6A73B1457}" type="datetimeFigureOut">
              <a:rPr lang="es-ES" smtClean="0"/>
              <a:t>02/05/2011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AA5897E-066F-4528-AA4C-18C8744F5CE4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305800" cy="1143000"/>
          </a:xfrm>
        </p:spPr>
        <p:txBody>
          <a:bodyPr/>
          <a:lstStyle/>
          <a:p>
            <a:r>
              <a:rPr lang="es-ES" dirty="0" smtClean="0"/>
              <a:t>Concentración de un </a:t>
            </a:r>
            <a:r>
              <a:rPr lang="es-ES" dirty="0" smtClean="0"/>
              <a:t>disolución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323528" y="764704"/>
            <a:ext cx="8363272" cy="5760640"/>
          </a:xfrm>
        </p:spPr>
        <p:txBody>
          <a:bodyPr/>
          <a:lstStyle/>
          <a:p>
            <a:r>
              <a:rPr lang="es-ES" dirty="0" smtClean="0"/>
              <a:t>Molaridad:</a:t>
            </a:r>
          </a:p>
          <a:p>
            <a:endParaRPr lang="es-ES" dirty="0" smtClean="0"/>
          </a:p>
          <a:p>
            <a:pPr marL="0" algn="just">
              <a:buNone/>
            </a:pPr>
            <a:endParaRPr lang="es-ES" sz="2400" dirty="0" smtClean="0"/>
          </a:p>
          <a:p>
            <a:pPr marL="0" algn="just">
              <a:buNone/>
            </a:pPr>
            <a:endParaRPr lang="es-ES" sz="2400" dirty="0" smtClean="0"/>
          </a:p>
          <a:p>
            <a:pPr marL="0" algn="just">
              <a:buNone/>
            </a:pPr>
            <a:r>
              <a:rPr lang="es-ES" sz="2400" dirty="0" smtClean="0"/>
              <a:t>Una </a:t>
            </a:r>
            <a:r>
              <a:rPr lang="es-ES" sz="2400" dirty="0" smtClean="0"/>
              <a:t>muestra de cloruro de sodio, </a:t>
            </a:r>
            <a:r>
              <a:rPr lang="es-ES" sz="2400" dirty="0" err="1" smtClean="0"/>
              <a:t>NaCl</a:t>
            </a:r>
            <a:r>
              <a:rPr lang="es-ES" sz="2400" dirty="0" smtClean="0"/>
              <a:t>, que pesa </a:t>
            </a:r>
            <a:r>
              <a:rPr lang="es-ES" sz="2400" dirty="0" smtClean="0"/>
              <a:t>0.0678g </a:t>
            </a:r>
            <a:r>
              <a:rPr lang="es-ES" sz="2400" dirty="0" smtClean="0"/>
              <a:t>se coloca en un </a:t>
            </a:r>
            <a:r>
              <a:rPr lang="es-ES" sz="2400" dirty="0" smtClean="0"/>
              <a:t>matraz volumétrico </a:t>
            </a:r>
            <a:r>
              <a:rPr lang="es-ES" sz="2400" dirty="0" smtClean="0"/>
              <a:t>de </a:t>
            </a:r>
            <a:r>
              <a:rPr lang="es-ES" sz="2400" dirty="0" smtClean="0"/>
              <a:t>25.0mL </a:t>
            </a:r>
            <a:r>
              <a:rPr lang="es-ES" sz="2400" dirty="0" smtClean="0"/>
              <a:t>y se afora con agua destilada. ¿Cuál es la molaridad de </a:t>
            </a:r>
            <a:r>
              <a:rPr lang="es-ES" sz="2400" dirty="0" smtClean="0"/>
              <a:t>la disolución </a:t>
            </a:r>
            <a:r>
              <a:rPr lang="es-ES" sz="2400" dirty="0" smtClean="0"/>
              <a:t>resultante</a:t>
            </a:r>
            <a:r>
              <a:rPr lang="es-ES" sz="2400" dirty="0" smtClean="0"/>
              <a:t>?</a:t>
            </a:r>
          </a:p>
          <a:p>
            <a:pPr marL="0" algn="just">
              <a:buNone/>
            </a:pPr>
            <a:endParaRPr lang="es-ES" sz="2400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19872" y="908720"/>
            <a:ext cx="4320480" cy="583849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7784" y="4437112"/>
            <a:ext cx="4894526" cy="1711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764704"/>
            <a:ext cx="8291264" cy="5559896"/>
          </a:xfrm>
        </p:spPr>
        <p:txBody>
          <a:bodyPr/>
          <a:lstStyle/>
          <a:p>
            <a:r>
              <a:rPr lang="es-ES" dirty="0" smtClean="0"/>
              <a:t>g/L.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 marL="0" algn="just">
              <a:buNone/>
            </a:pPr>
            <a:r>
              <a:rPr lang="es-ES" dirty="0" smtClean="0"/>
              <a:t>¿Cómo preparar 2,5 litros de una disolución de 10 g/l </a:t>
            </a:r>
            <a:r>
              <a:rPr lang="es-ES" dirty="0" smtClean="0"/>
              <a:t>de sal </a:t>
            </a:r>
            <a:r>
              <a:rPr lang="es-ES" dirty="0" smtClean="0"/>
              <a:t>en agua</a:t>
            </a:r>
            <a:r>
              <a:rPr lang="es-ES" dirty="0" smtClean="0"/>
              <a:t>?</a:t>
            </a:r>
          </a:p>
          <a:p>
            <a:pPr algn="just">
              <a:buNone/>
            </a:pPr>
            <a:endParaRPr lang="es-ES" dirty="0" smtClean="0"/>
          </a:p>
          <a:p>
            <a:pPr algn="just">
              <a:buNone/>
            </a:pPr>
            <a:endParaRPr lang="es-ES" dirty="0" smtClean="0"/>
          </a:p>
          <a:p>
            <a:pPr algn="just">
              <a:buNone/>
            </a:pPr>
            <a:endParaRPr lang="es-ES" dirty="0" smtClean="0"/>
          </a:p>
          <a:p>
            <a:pPr algn="just">
              <a:buNone/>
            </a:pPr>
            <a:endParaRPr lang="es-ES" dirty="0" smtClean="0"/>
          </a:p>
          <a:p>
            <a:pPr>
              <a:buNone/>
            </a:pPr>
            <a:endParaRPr lang="es-ES" dirty="0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3174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3768" y="836712"/>
            <a:ext cx="2362200" cy="542925"/>
          </a:xfrm>
          <a:prstGeom prst="rect">
            <a:avLst/>
          </a:prstGeom>
          <a:noFill/>
        </p:spPr>
      </p:pic>
      <p:pic>
        <p:nvPicPr>
          <p:cNvPr id="6" name="Picture 5" descr="http://platea.pntic.mec.es/pmarti1/educacion/3_eso_materiales/b_ii/conceptos/bloque_2_4_img/img_0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47664" y="3789040"/>
            <a:ext cx="5761882" cy="1977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764704"/>
            <a:ext cx="8435280" cy="5559896"/>
          </a:xfrm>
        </p:spPr>
        <p:txBody>
          <a:bodyPr/>
          <a:lstStyle/>
          <a:p>
            <a:r>
              <a:rPr lang="es-ES" dirty="0" smtClean="0"/>
              <a:t>% peso.</a:t>
            </a:r>
          </a:p>
          <a:p>
            <a:endParaRPr lang="es-ES" dirty="0" smtClean="0"/>
          </a:p>
          <a:p>
            <a:pPr marL="0">
              <a:buNone/>
            </a:pPr>
            <a:r>
              <a:rPr lang="es-ES" dirty="0" smtClean="0"/>
              <a:t>Disolvemos 20 g de sal en 180 g de agua. ¿Cuál es su concentración en tanto por ciento en peso</a:t>
            </a:r>
            <a:r>
              <a:rPr lang="es-ES" dirty="0" smtClean="0"/>
              <a:t>?</a:t>
            </a:r>
          </a:p>
          <a:p>
            <a:pPr marL="0">
              <a:buNone/>
            </a:pPr>
            <a:endParaRPr lang="es-ES" dirty="0" smtClean="0"/>
          </a:p>
          <a:p>
            <a:pPr marL="0">
              <a:buNone/>
            </a:pPr>
            <a:endParaRPr lang="es-ES" dirty="0" smtClean="0"/>
          </a:p>
          <a:p>
            <a:pPr marL="0">
              <a:buNone/>
            </a:pPr>
            <a:endParaRPr lang="es-ES" dirty="0" smtClean="0"/>
          </a:p>
          <a:p>
            <a:pPr marL="0"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35841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7904" y="764704"/>
            <a:ext cx="3314700" cy="542925"/>
          </a:xfrm>
          <a:prstGeom prst="rect">
            <a:avLst/>
          </a:prstGeom>
          <a:noFill/>
        </p:spPr>
      </p:pic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7" descr="http://platea.pntic.mec.es/pmarti1/educacion/3_eso_materiales/b_ii/conceptos/bloque_2_4_img/img_0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3" y="3789041"/>
            <a:ext cx="7868549" cy="20029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</TotalTime>
  <Words>92</Words>
  <Application>Microsoft Office PowerPoint</Application>
  <PresentationFormat>Presentación en pantalla (4:3)</PresentationFormat>
  <Paragraphs>27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Flujo</vt:lpstr>
      <vt:lpstr>Concentración de un disolución</vt:lpstr>
      <vt:lpstr>Diapositiva 2</vt:lpstr>
      <vt:lpstr>Diapositiva 3</vt:lpstr>
      <vt:lpstr>Diapositiva 4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Concentración de un disolución</dc:title>
  <dc:creator>Valued Acer Customer</dc:creator>
  <cp:lastModifiedBy>Valued Acer Customer</cp:lastModifiedBy>
  <cp:revision>1</cp:revision>
  <dcterms:created xsi:type="dcterms:W3CDTF">2011-05-02T11:45:15Z</dcterms:created>
  <dcterms:modified xsi:type="dcterms:W3CDTF">2011-05-02T12:12:13Z</dcterms:modified>
</cp:coreProperties>
</file>