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14925-5D72-49EF-B204-9C53ABFF753E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9F800-94FC-4970-B895-362AB4945DD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F800-94FC-4970-B895-362AB4945DD2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F800-94FC-4970-B895-362AB4945DD2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F800-94FC-4970-B895-362AB4945DD2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F800-94FC-4970-B895-362AB4945DD2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F800-94FC-4970-B895-362AB4945DD2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447D52-5E91-4CAD-93FA-874AA9280F42}" type="datetimeFigureOut">
              <a:rPr lang="es-ES" smtClean="0"/>
              <a:t>24/04/2011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3BD11A-949A-49CD-88DA-750A89CCC2C5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es-ES" dirty="0" smtClean="0"/>
              <a:t>Compuestos: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Son sustancias formadas por la unión química, o combinación, de dos o más elementos en proporciones fijas, siendo las propiedades del compuesto diferentes de las de sus elementos constituyentes. </a:t>
            </a:r>
          </a:p>
          <a:p>
            <a:endParaRPr lang="es-ES" dirty="0" smtClean="0"/>
          </a:p>
          <a:p>
            <a:pPr algn="just"/>
            <a:r>
              <a:rPr lang="es-ES" dirty="0" smtClean="0"/>
              <a:t>Los compuestos se pueden descomponer en los elementos que los constituyen por métodos químicos habituales.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Ejemplos: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Agua: H2O</a:t>
            </a:r>
            <a:endParaRPr lang="es-ES" dirty="0"/>
          </a:p>
        </p:txBody>
      </p:sp>
      <p:pic>
        <p:nvPicPr>
          <p:cNvPr id="7" name="Picture 2" descr="http://3.bp.blogspot.com/_2h_m_HTC0ps/TJqbtQZ6XDI/AAAAAAAAAEA/NHSWc9IsBa8/s1600/Molecula+de+agu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564904"/>
            <a:ext cx="4038600" cy="4038600"/>
          </a:xfrm>
          <a:prstGeom prst="rect">
            <a:avLst/>
          </a:prstGeom>
          <a:noFill/>
        </p:spPr>
      </p:pic>
      <p:pic>
        <p:nvPicPr>
          <p:cNvPr id="4098" name="Picture 2" descr="http://t1.gstatic.com/images?q=tbn:ANd9GcShDIvANgJb6eP3i1pRTj3SbkMoG1vS7NXQLvOvGuWNqOMvIGsV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412776"/>
            <a:ext cx="2990081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Ejemplos:</a:t>
            </a:r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Sulfato de cobre (II): CuSO4</a:t>
            </a:r>
          </a:p>
        </p:txBody>
      </p:sp>
      <p:pic>
        <p:nvPicPr>
          <p:cNvPr id="9" name="8 Marcador de contenido" descr="sulfato de cobre (II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11960" y="1196752"/>
            <a:ext cx="4038600" cy="4038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Etanol: C2H</a:t>
            </a:r>
            <a:r>
              <a:rPr lang="es-ES" baseline="-25000" dirty="0" smtClean="0"/>
              <a:t>6</a:t>
            </a:r>
            <a:r>
              <a:rPr lang="es-ES" dirty="0" smtClean="0"/>
              <a:t>O: CH3CH2OH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" name="Picture 2" descr="http://ecosofia.org/files/Etano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996952"/>
            <a:ext cx="4104456" cy="3735054"/>
          </a:xfrm>
          <a:prstGeom prst="rect">
            <a:avLst/>
          </a:prstGeom>
          <a:noFill/>
        </p:spPr>
      </p:pic>
      <p:pic>
        <p:nvPicPr>
          <p:cNvPr id="35842" name="Picture 2" descr="http://t0.gstatic.com/images?q=tbn:ANd9GcQIS1C38QYxk-hAJbCSif9eXOI0gML-eIQIccJ_mPwCKMoLl1LuG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081" y="908720"/>
            <a:ext cx="3613745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Ejemplos: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Cloruro de sodio o sal común: </a:t>
            </a:r>
            <a:r>
              <a:rPr lang="es-ES" dirty="0" err="1" smtClean="0"/>
              <a:t>NaCl</a:t>
            </a:r>
            <a:endParaRPr lang="es-ES" dirty="0"/>
          </a:p>
        </p:txBody>
      </p:sp>
      <p:pic>
        <p:nvPicPr>
          <p:cNvPr id="33796" name="Picture 4" descr="http://mujer-bonita.net/wp-content/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996951"/>
            <a:ext cx="4320480" cy="3703269"/>
          </a:xfrm>
          <a:prstGeom prst="rect">
            <a:avLst/>
          </a:prstGeom>
          <a:noFill/>
        </p:spPr>
      </p:pic>
      <p:pic>
        <p:nvPicPr>
          <p:cNvPr id="33798" name="Picture 6" descr="http://www.textoscientificos.com/imagenes/quimica/estructura-nac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1826" y="1196752"/>
            <a:ext cx="2357842" cy="2304256"/>
          </a:xfrm>
          <a:prstGeom prst="rect">
            <a:avLst/>
          </a:prstGeom>
          <a:noFill/>
        </p:spPr>
      </p:pic>
      <p:pic>
        <p:nvPicPr>
          <p:cNvPr id="33800" name="Picture 8" descr="http://t1.gstatic.com/images?q=tbn:ANd9GcQ-Mox26plQ-YWXO_izWeVu1gwOw5ytpDnCW68jOBikEXML13Njb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3861048"/>
            <a:ext cx="1981200" cy="1971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87</Words>
  <Application>Microsoft Office PowerPoint</Application>
  <PresentationFormat>Presentación en pantalla (4:3)</PresentationFormat>
  <Paragraphs>17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Compuestos:</vt:lpstr>
      <vt:lpstr>Ejemplos:</vt:lpstr>
      <vt:lpstr>Ejemplos:</vt:lpstr>
      <vt:lpstr>Ejemplos:</vt:lpstr>
      <vt:lpstr>Ejemplos: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Compuestos:</dc:title>
  <dc:creator>Valued Acer Customer</dc:creator>
  <cp:lastModifiedBy>Valued Acer Customer</cp:lastModifiedBy>
  <cp:revision>1</cp:revision>
  <dcterms:created xsi:type="dcterms:W3CDTF">2011-04-24T11:01:18Z</dcterms:created>
  <dcterms:modified xsi:type="dcterms:W3CDTF">2011-04-24T11:16:35Z</dcterms:modified>
</cp:coreProperties>
</file>